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9"/>
  </p:notesMasterIdLst>
  <p:handoutMasterIdLst>
    <p:handoutMasterId r:id="rId100"/>
  </p:handoutMasterIdLst>
  <p:sldIdLst>
    <p:sldId id="257" r:id="rId5"/>
    <p:sldId id="266" r:id="rId6"/>
    <p:sldId id="313" r:id="rId7"/>
    <p:sldId id="718" r:id="rId8"/>
    <p:sldId id="717" r:id="rId9"/>
    <p:sldId id="281" r:id="rId10"/>
    <p:sldId id="725" r:id="rId11"/>
    <p:sldId id="726" r:id="rId12"/>
    <p:sldId id="728" r:id="rId13"/>
    <p:sldId id="727" r:id="rId14"/>
    <p:sldId id="720" r:id="rId15"/>
    <p:sldId id="299" r:id="rId16"/>
    <p:sldId id="300" r:id="rId17"/>
    <p:sldId id="729" r:id="rId18"/>
    <p:sldId id="730" r:id="rId19"/>
    <p:sldId id="732" r:id="rId20"/>
    <p:sldId id="733" r:id="rId21"/>
    <p:sldId id="734" r:id="rId22"/>
    <p:sldId id="784" r:id="rId23"/>
    <p:sldId id="735" r:id="rId24"/>
    <p:sldId id="783" r:id="rId25"/>
    <p:sldId id="785" r:id="rId26"/>
    <p:sldId id="736" r:id="rId27"/>
    <p:sldId id="740" r:id="rId28"/>
    <p:sldId id="794" r:id="rId29"/>
    <p:sldId id="795" r:id="rId30"/>
    <p:sldId id="737" r:id="rId31"/>
    <p:sldId id="738" r:id="rId32"/>
    <p:sldId id="739" r:id="rId33"/>
    <p:sldId id="741" r:id="rId34"/>
    <p:sldId id="742" r:id="rId35"/>
    <p:sldId id="743" r:id="rId36"/>
    <p:sldId id="781" r:id="rId37"/>
    <p:sldId id="744" r:id="rId38"/>
    <p:sldId id="749" r:id="rId39"/>
    <p:sldId id="745" r:id="rId40"/>
    <p:sldId id="748" r:id="rId41"/>
    <p:sldId id="747" r:id="rId42"/>
    <p:sldId id="746" r:id="rId43"/>
    <p:sldId id="750" r:id="rId44"/>
    <p:sldId id="755" r:id="rId45"/>
    <p:sldId id="751" r:id="rId46"/>
    <p:sldId id="752" r:id="rId47"/>
    <p:sldId id="753" r:id="rId48"/>
    <p:sldId id="756" r:id="rId49"/>
    <p:sldId id="757" r:id="rId50"/>
    <p:sldId id="758" r:id="rId51"/>
    <p:sldId id="719" r:id="rId52"/>
    <p:sldId id="759" r:id="rId53"/>
    <p:sldId id="760" r:id="rId54"/>
    <p:sldId id="761" r:id="rId55"/>
    <p:sldId id="762" r:id="rId56"/>
    <p:sldId id="763" r:id="rId57"/>
    <p:sldId id="764" r:id="rId58"/>
    <p:sldId id="766" r:id="rId59"/>
    <p:sldId id="767" r:id="rId60"/>
    <p:sldId id="765" r:id="rId61"/>
    <p:sldId id="768" r:id="rId62"/>
    <p:sldId id="777" r:id="rId63"/>
    <p:sldId id="769" r:id="rId64"/>
    <p:sldId id="770" r:id="rId65"/>
    <p:sldId id="771" r:id="rId66"/>
    <p:sldId id="772" r:id="rId67"/>
    <p:sldId id="773" r:id="rId68"/>
    <p:sldId id="774" r:id="rId69"/>
    <p:sldId id="775" r:id="rId70"/>
    <p:sldId id="776" r:id="rId71"/>
    <p:sldId id="779" r:id="rId72"/>
    <p:sldId id="778" r:id="rId73"/>
    <p:sldId id="731" r:id="rId74"/>
    <p:sldId id="782" r:id="rId75"/>
    <p:sldId id="787" r:id="rId76"/>
    <p:sldId id="788" r:id="rId77"/>
    <p:sldId id="789" r:id="rId78"/>
    <p:sldId id="790" r:id="rId79"/>
    <p:sldId id="791" r:id="rId80"/>
    <p:sldId id="792" r:id="rId81"/>
    <p:sldId id="796" r:id="rId82"/>
    <p:sldId id="793" r:id="rId83"/>
    <p:sldId id="797" r:id="rId84"/>
    <p:sldId id="798" r:id="rId85"/>
    <p:sldId id="802" r:id="rId86"/>
    <p:sldId id="803" r:id="rId87"/>
    <p:sldId id="804" r:id="rId88"/>
    <p:sldId id="799" r:id="rId89"/>
    <p:sldId id="801" r:id="rId90"/>
    <p:sldId id="807" r:id="rId91"/>
    <p:sldId id="805" r:id="rId92"/>
    <p:sldId id="806" r:id="rId93"/>
    <p:sldId id="808" r:id="rId94"/>
    <p:sldId id="305" r:id="rId95"/>
    <p:sldId id="309" r:id="rId96"/>
    <p:sldId id="318" r:id="rId97"/>
    <p:sldId id="262" r:id="rId9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40EB20F-FBC6-4ED0-9510-BBA0FE98DB1D}">
          <p14:sldIdLst>
            <p14:sldId id="257"/>
            <p14:sldId id="266"/>
            <p14:sldId id="313"/>
          </p14:sldIdLst>
        </p14:section>
        <p14:section name="Literatur Types" id="{F03000C1-632A-45CC-BD53-B0274C72E6FF}">
          <p14:sldIdLst>
            <p14:sldId id="718"/>
            <p14:sldId id="717"/>
            <p14:sldId id="281"/>
            <p14:sldId id="725"/>
            <p14:sldId id="726"/>
            <p14:sldId id="728"/>
            <p14:sldId id="727"/>
            <p14:sldId id="720"/>
            <p14:sldId id="299"/>
            <p14:sldId id="300"/>
            <p14:sldId id="729"/>
            <p14:sldId id="730"/>
            <p14:sldId id="732"/>
            <p14:sldId id="733"/>
            <p14:sldId id="734"/>
            <p14:sldId id="784"/>
            <p14:sldId id="735"/>
            <p14:sldId id="783"/>
            <p14:sldId id="785"/>
            <p14:sldId id="736"/>
            <p14:sldId id="740"/>
            <p14:sldId id="794"/>
            <p14:sldId id="795"/>
            <p14:sldId id="737"/>
            <p14:sldId id="738"/>
            <p14:sldId id="739"/>
            <p14:sldId id="741"/>
          </p14:sldIdLst>
        </p14:section>
        <p14:section name="Finding Literature &amp; data" id="{DAB953E7-7B26-418D-90D6-52A316B8E3E1}">
          <p14:sldIdLst>
            <p14:sldId id="742"/>
            <p14:sldId id="743"/>
            <p14:sldId id="781"/>
            <p14:sldId id="744"/>
            <p14:sldId id="749"/>
            <p14:sldId id="745"/>
            <p14:sldId id="748"/>
            <p14:sldId id="747"/>
            <p14:sldId id="746"/>
            <p14:sldId id="750"/>
            <p14:sldId id="755"/>
            <p14:sldId id="751"/>
            <p14:sldId id="752"/>
            <p14:sldId id="753"/>
          </p14:sldIdLst>
        </p14:section>
        <p14:section name="Reading Literature" id="{F1255AE2-1923-4817-BC0B-44815648EEB4}">
          <p14:sldIdLst>
            <p14:sldId id="756"/>
            <p14:sldId id="757"/>
            <p14:sldId id="758"/>
            <p14:sldId id="719"/>
            <p14:sldId id="759"/>
            <p14:sldId id="760"/>
            <p14:sldId id="761"/>
            <p14:sldId id="762"/>
            <p14:sldId id="763"/>
            <p14:sldId id="764"/>
            <p14:sldId id="766"/>
            <p14:sldId id="767"/>
            <p14:sldId id="765"/>
            <p14:sldId id="768"/>
            <p14:sldId id="777"/>
            <p14:sldId id="769"/>
            <p14:sldId id="770"/>
            <p14:sldId id="771"/>
            <p14:sldId id="772"/>
            <p14:sldId id="773"/>
            <p14:sldId id="774"/>
            <p14:sldId id="775"/>
            <p14:sldId id="776"/>
            <p14:sldId id="779"/>
            <p14:sldId id="778"/>
            <p14:sldId id="731"/>
          </p14:sldIdLst>
        </p14:section>
        <p14:section name="Cite it" id="{3B3CABC0-460A-478B-8FC0-31AC123B1E8E}">
          <p14:sldIdLst>
            <p14:sldId id="782"/>
            <p14:sldId id="787"/>
            <p14:sldId id="788"/>
            <p14:sldId id="789"/>
            <p14:sldId id="790"/>
            <p14:sldId id="791"/>
            <p14:sldId id="792"/>
            <p14:sldId id="796"/>
            <p14:sldId id="793"/>
            <p14:sldId id="797"/>
            <p14:sldId id="798"/>
            <p14:sldId id="802"/>
            <p14:sldId id="803"/>
            <p14:sldId id="804"/>
          </p14:sldIdLst>
        </p14:section>
        <p14:section name="Assignment" id="{A6FD06C1-2EEF-4512-A928-CBB56BD79CE3}">
          <p14:sldIdLst>
            <p14:sldId id="799"/>
            <p14:sldId id="801"/>
            <p14:sldId id="807"/>
            <p14:sldId id="805"/>
            <p14:sldId id="806"/>
            <p14:sldId id="808"/>
          </p14:sldIdLst>
        </p14:section>
        <p14:section name="Wrap it up" id="{C4FDE2A2-2399-499C-BC1E-171C17B62BE4}">
          <p14:sldIdLst>
            <p14:sldId id="305"/>
            <p14:sldId id="309"/>
            <p14:sldId id="318"/>
            <p14:sldId id="262"/>
          </p14:sldIdLst>
        </p14:section>
        <p14:section name="WORK" id="{530F2F34-9154-44FA-8597-FB214FFEE8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E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BDE727-AFFC-40DD-A6A0-577D0A88B416}" v="1" dt="2025-10-10T14:20:41.3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90" autoAdjust="0"/>
  </p:normalViewPr>
  <p:slideViewPr>
    <p:cSldViewPr snapToGrid="0">
      <p:cViewPr varScale="1">
        <p:scale>
          <a:sx n="76" d="100"/>
          <a:sy n="76" d="100"/>
        </p:scale>
        <p:origin x="130" y="768"/>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81BDE727-AFFC-40DD-A6A0-577D0A88B416}"/>
    <pc:docChg chg="delSld modSld delSection modSection">
      <pc:chgData name="Karl Michael Höferl" userId="544d2ce1-0a3b-4706-9dfd-c6d69d0e3c8e" providerId="ADAL" clId="{81BDE727-AFFC-40DD-A6A0-577D0A88B416}" dt="2025-10-10T14:20:55.616" v="54" actId="20577"/>
      <pc:docMkLst>
        <pc:docMk/>
      </pc:docMkLst>
      <pc:sldChg chg="modSp mod">
        <pc:chgData name="Karl Michael Höferl" userId="544d2ce1-0a3b-4706-9dfd-c6d69d0e3c8e" providerId="ADAL" clId="{81BDE727-AFFC-40DD-A6A0-577D0A88B416}" dt="2025-10-10T14:20:55.616" v="54" actId="20577"/>
        <pc:sldMkLst>
          <pc:docMk/>
          <pc:sldMk cId="3849336080" sldId="257"/>
        </pc:sldMkLst>
        <pc:spChg chg="mod">
          <ac:chgData name="Karl Michael Höferl" userId="544d2ce1-0a3b-4706-9dfd-c6d69d0e3c8e" providerId="ADAL" clId="{81BDE727-AFFC-40DD-A6A0-577D0A88B416}" dt="2025-10-10T14:20:55.616" v="54" actId="20577"/>
          <ac:spMkLst>
            <pc:docMk/>
            <pc:sldMk cId="3849336080" sldId="257"/>
            <ac:spMk id="16" creationId="{09DA90B5-E494-4AF0-3BA0-1AADFE147CFF}"/>
          </ac:spMkLst>
        </pc:spChg>
      </pc:sldChg>
      <pc:sldChg chg="modSp mod">
        <pc:chgData name="Karl Michael Höferl" userId="544d2ce1-0a3b-4706-9dfd-c6d69d0e3c8e" providerId="ADAL" clId="{81BDE727-AFFC-40DD-A6A0-577D0A88B416}" dt="2025-10-10T14:20:45.547" v="52" actId="20577"/>
        <pc:sldMkLst>
          <pc:docMk/>
          <pc:sldMk cId="1757287213" sldId="266"/>
        </pc:sldMkLst>
        <pc:spChg chg="mod">
          <ac:chgData name="Karl Michael Höferl" userId="544d2ce1-0a3b-4706-9dfd-c6d69d0e3c8e" providerId="ADAL" clId="{81BDE727-AFFC-40DD-A6A0-577D0A88B416}" dt="2025-10-10T14:20:45.547" v="52" actId="20577"/>
          <ac:spMkLst>
            <pc:docMk/>
            <pc:sldMk cId="1757287213" sldId="266"/>
            <ac:spMk id="7" creationId="{22F05205-94CF-CB73-BAA0-A3DCC10A28B6}"/>
          </ac:spMkLst>
        </pc:spChg>
      </pc:sldChg>
      <pc:sldChg chg="del">
        <pc:chgData name="Karl Michael Höferl" userId="544d2ce1-0a3b-4706-9dfd-c6d69d0e3c8e" providerId="ADAL" clId="{81BDE727-AFFC-40DD-A6A0-577D0A88B416}" dt="2025-10-10T12:50:09.149" v="1" actId="18676"/>
        <pc:sldMkLst>
          <pc:docMk/>
          <pc:sldMk cId="2158163880" sldId="585"/>
        </pc:sldMkLst>
      </pc:sldChg>
      <pc:sldChg chg="del">
        <pc:chgData name="Karl Michael Höferl" userId="544d2ce1-0a3b-4706-9dfd-c6d69d0e3c8e" providerId="ADAL" clId="{81BDE727-AFFC-40DD-A6A0-577D0A88B416}" dt="2025-10-10T12:50:05.992" v="0" actId="18676"/>
        <pc:sldMkLst>
          <pc:docMk/>
          <pc:sldMk cId="993227424" sldId="664"/>
        </pc:sldMkLst>
      </pc:sldChg>
      <pc:sldChg chg="del">
        <pc:chgData name="Karl Michael Höferl" userId="544d2ce1-0a3b-4706-9dfd-c6d69d0e3c8e" providerId="ADAL" clId="{81BDE727-AFFC-40DD-A6A0-577D0A88B416}" dt="2025-10-10T12:50:05.992" v="0" actId="18676"/>
        <pc:sldMkLst>
          <pc:docMk/>
          <pc:sldMk cId="3513970796" sldId="667"/>
        </pc:sldMkLst>
      </pc:sldChg>
      <pc:sldChg chg="del">
        <pc:chgData name="Karl Michael Höferl" userId="544d2ce1-0a3b-4706-9dfd-c6d69d0e3c8e" providerId="ADAL" clId="{81BDE727-AFFC-40DD-A6A0-577D0A88B416}" dt="2025-10-10T12:50:05.992" v="0" actId="18676"/>
        <pc:sldMkLst>
          <pc:docMk/>
          <pc:sldMk cId="210908920" sldId="668"/>
        </pc:sldMkLst>
      </pc:sldChg>
      <pc:sldChg chg="del">
        <pc:chgData name="Karl Michael Höferl" userId="544d2ce1-0a3b-4706-9dfd-c6d69d0e3c8e" providerId="ADAL" clId="{81BDE727-AFFC-40DD-A6A0-577D0A88B416}" dt="2025-10-10T12:50:05.992" v="0" actId="18676"/>
        <pc:sldMkLst>
          <pc:docMk/>
          <pc:sldMk cId="3126250297" sldId="669"/>
        </pc:sldMkLst>
      </pc:sldChg>
      <pc:sldChg chg="del">
        <pc:chgData name="Karl Michael Höferl" userId="544d2ce1-0a3b-4706-9dfd-c6d69d0e3c8e" providerId="ADAL" clId="{81BDE727-AFFC-40DD-A6A0-577D0A88B416}" dt="2025-10-10T12:50:05.992" v="0" actId="18676"/>
        <pc:sldMkLst>
          <pc:docMk/>
          <pc:sldMk cId="4008952001" sldId="670"/>
        </pc:sldMkLst>
      </pc:sldChg>
      <pc:sldChg chg="del">
        <pc:chgData name="Karl Michael Höferl" userId="544d2ce1-0a3b-4706-9dfd-c6d69d0e3c8e" providerId="ADAL" clId="{81BDE727-AFFC-40DD-A6A0-577D0A88B416}" dt="2025-10-10T12:50:05.992" v="0" actId="18676"/>
        <pc:sldMkLst>
          <pc:docMk/>
          <pc:sldMk cId="1856750786" sldId="671"/>
        </pc:sldMkLst>
      </pc:sldChg>
      <pc:sldChg chg="del">
        <pc:chgData name="Karl Michael Höferl" userId="544d2ce1-0a3b-4706-9dfd-c6d69d0e3c8e" providerId="ADAL" clId="{81BDE727-AFFC-40DD-A6A0-577D0A88B416}" dt="2025-10-10T12:50:05.992" v="0" actId="18676"/>
        <pc:sldMkLst>
          <pc:docMk/>
          <pc:sldMk cId="2958795412" sldId="672"/>
        </pc:sldMkLst>
      </pc:sldChg>
      <pc:sldChg chg="del">
        <pc:chgData name="Karl Michael Höferl" userId="544d2ce1-0a3b-4706-9dfd-c6d69d0e3c8e" providerId="ADAL" clId="{81BDE727-AFFC-40DD-A6A0-577D0A88B416}" dt="2025-10-10T12:50:05.992" v="0" actId="18676"/>
        <pc:sldMkLst>
          <pc:docMk/>
          <pc:sldMk cId="2383725642" sldId="673"/>
        </pc:sldMkLst>
      </pc:sldChg>
      <pc:sldChg chg="del">
        <pc:chgData name="Karl Michael Höferl" userId="544d2ce1-0a3b-4706-9dfd-c6d69d0e3c8e" providerId="ADAL" clId="{81BDE727-AFFC-40DD-A6A0-577D0A88B416}" dt="2025-10-10T12:50:05.992" v="0" actId="18676"/>
        <pc:sldMkLst>
          <pc:docMk/>
          <pc:sldMk cId="2029576510" sldId="674"/>
        </pc:sldMkLst>
      </pc:sldChg>
      <pc:sldChg chg="del">
        <pc:chgData name="Karl Michael Höferl" userId="544d2ce1-0a3b-4706-9dfd-c6d69d0e3c8e" providerId="ADAL" clId="{81BDE727-AFFC-40DD-A6A0-577D0A88B416}" dt="2025-10-10T12:50:05.992" v="0" actId="18676"/>
        <pc:sldMkLst>
          <pc:docMk/>
          <pc:sldMk cId="3892086044" sldId="675"/>
        </pc:sldMkLst>
      </pc:sldChg>
      <pc:sldChg chg="del">
        <pc:chgData name="Karl Michael Höferl" userId="544d2ce1-0a3b-4706-9dfd-c6d69d0e3c8e" providerId="ADAL" clId="{81BDE727-AFFC-40DD-A6A0-577D0A88B416}" dt="2025-10-10T12:50:05.992" v="0" actId="18676"/>
        <pc:sldMkLst>
          <pc:docMk/>
          <pc:sldMk cId="1668054060" sldId="676"/>
        </pc:sldMkLst>
      </pc:sldChg>
      <pc:sldChg chg="del">
        <pc:chgData name="Karl Michael Höferl" userId="544d2ce1-0a3b-4706-9dfd-c6d69d0e3c8e" providerId="ADAL" clId="{81BDE727-AFFC-40DD-A6A0-577D0A88B416}" dt="2025-10-10T12:50:05.992" v="0" actId="18676"/>
        <pc:sldMkLst>
          <pc:docMk/>
          <pc:sldMk cId="3774641568" sldId="677"/>
        </pc:sldMkLst>
      </pc:sldChg>
      <pc:sldChg chg="del">
        <pc:chgData name="Karl Michael Höferl" userId="544d2ce1-0a3b-4706-9dfd-c6d69d0e3c8e" providerId="ADAL" clId="{81BDE727-AFFC-40DD-A6A0-577D0A88B416}" dt="2025-10-10T12:50:05.992" v="0" actId="18676"/>
        <pc:sldMkLst>
          <pc:docMk/>
          <pc:sldMk cId="681672386" sldId="678"/>
        </pc:sldMkLst>
      </pc:sldChg>
      <pc:sldChg chg="del">
        <pc:chgData name="Karl Michael Höferl" userId="544d2ce1-0a3b-4706-9dfd-c6d69d0e3c8e" providerId="ADAL" clId="{81BDE727-AFFC-40DD-A6A0-577D0A88B416}" dt="2025-10-10T12:50:09.149" v="1" actId="18676"/>
        <pc:sldMkLst>
          <pc:docMk/>
          <pc:sldMk cId="3838652833" sldId="679"/>
        </pc:sldMkLst>
      </pc:sldChg>
      <pc:sldChg chg="del">
        <pc:chgData name="Karl Michael Höferl" userId="544d2ce1-0a3b-4706-9dfd-c6d69d0e3c8e" providerId="ADAL" clId="{81BDE727-AFFC-40DD-A6A0-577D0A88B416}" dt="2025-10-10T12:50:09.149" v="1" actId="18676"/>
        <pc:sldMkLst>
          <pc:docMk/>
          <pc:sldMk cId="796868421" sldId="681"/>
        </pc:sldMkLst>
      </pc:sldChg>
      <pc:sldChg chg="del">
        <pc:chgData name="Karl Michael Höferl" userId="544d2ce1-0a3b-4706-9dfd-c6d69d0e3c8e" providerId="ADAL" clId="{81BDE727-AFFC-40DD-A6A0-577D0A88B416}" dt="2025-10-10T12:50:09.149" v="1" actId="18676"/>
        <pc:sldMkLst>
          <pc:docMk/>
          <pc:sldMk cId="2984082230" sldId="682"/>
        </pc:sldMkLst>
      </pc:sldChg>
      <pc:sldChg chg="del">
        <pc:chgData name="Karl Michael Höferl" userId="544d2ce1-0a3b-4706-9dfd-c6d69d0e3c8e" providerId="ADAL" clId="{81BDE727-AFFC-40DD-A6A0-577D0A88B416}" dt="2025-10-10T12:50:09.149" v="1" actId="18676"/>
        <pc:sldMkLst>
          <pc:docMk/>
          <pc:sldMk cId="3888114917" sldId="683"/>
        </pc:sldMkLst>
      </pc:sldChg>
      <pc:sldChg chg="del">
        <pc:chgData name="Karl Michael Höferl" userId="544d2ce1-0a3b-4706-9dfd-c6d69d0e3c8e" providerId="ADAL" clId="{81BDE727-AFFC-40DD-A6A0-577D0A88B416}" dt="2025-10-10T12:50:09.149" v="1" actId="18676"/>
        <pc:sldMkLst>
          <pc:docMk/>
          <pc:sldMk cId="1849271951" sldId="684"/>
        </pc:sldMkLst>
      </pc:sldChg>
      <pc:sldChg chg="del">
        <pc:chgData name="Karl Michael Höferl" userId="544d2ce1-0a3b-4706-9dfd-c6d69d0e3c8e" providerId="ADAL" clId="{81BDE727-AFFC-40DD-A6A0-577D0A88B416}" dt="2025-10-10T12:50:09.149" v="1" actId="18676"/>
        <pc:sldMkLst>
          <pc:docMk/>
          <pc:sldMk cId="833014263" sldId="685"/>
        </pc:sldMkLst>
      </pc:sldChg>
      <pc:sldChg chg="del">
        <pc:chgData name="Karl Michael Höferl" userId="544d2ce1-0a3b-4706-9dfd-c6d69d0e3c8e" providerId="ADAL" clId="{81BDE727-AFFC-40DD-A6A0-577D0A88B416}" dt="2025-10-10T12:50:09.149" v="1" actId="18676"/>
        <pc:sldMkLst>
          <pc:docMk/>
          <pc:sldMk cId="3562787270" sldId="686"/>
        </pc:sldMkLst>
      </pc:sldChg>
      <pc:sldChg chg="del">
        <pc:chgData name="Karl Michael Höferl" userId="544d2ce1-0a3b-4706-9dfd-c6d69d0e3c8e" providerId="ADAL" clId="{81BDE727-AFFC-40DD-A6A0-577D0A88B416}" dt="2025-10-10T12:50:09.149" v="1" actId="18676"/>
        <pc:sldMkLst>
          <pc:docMk/>
          <pc:sldMk cId="3084817095" sldId="687"/>
        </pc:sldMkLst>
      </pc:sldChg>
      <pc:sldChg chg="del">
        <pc:chgData name="Karl Michael Höferl" userId="544d2ce1-0a3b-4706-9dfd-c6d69d0e3c8e" providerId="ADAL" clId="{81BDE727-AFFC-40DD-A6A0-577D0A88B416}" dt="2025-10-10T12:50:09.149" v="1" actId="18676"/>
        <pc:sldMkLst>
          <pc:docMk/>
          <pc:sldMk cId="214254299" sldId="688"/>
        </pc:sldMkLst>
      </pc:sldChg>
      <pc:sldChg chg="del">
        <pc:chgData name="Karl Michael Höferl" userId="544d2ce1-0a3b-4706-9dfd-c6d69d0e3c8e" providerId="ADAL" clId="{81BDE727-AFFC-40DD-A6A0-577D0A88B416}" dt="2025-10-10T12:50:09.149" v="1" actId="18676"/>
        <pc:sldMkLst>
          <pc:docMk/>
          <pc:sldMk cId="3068944388" sldId="689"/>
        </pc:sldMkLst>
      </pc:sldChg>
      <pc:sldChg chg="del">
        <pc:chgData name="Karl Michael Höferl" userId="544d2ce1-0a3b-4706-9dfd-c6d69d0e3c8e" providerId="ADAL" clId="{81BDE727-AFFC-40DD-A6A0-577D0A88B416}" dt="2025-10-10T12:50:09.149" v="1" actId="18676"/>
        <pc:sldMkLst>
          <pc:docMk/>
          <pc:sldMk cId="1532769657" sldId="690"/>
        </pc:sldMkLst>
      </pc:sldChg>
      <pc:sldChg chg="del">
        <pc:chgData name="Karl Michael Höferl" userId="544d2ce1-0a3b-4706-9dfd-c6d69d0e3c8e" providerId="ADAL" clId="{81BDE727-AFFC-40DD-A6A0-577D0A88B416}" dt="2025-10-10T12:50:09.149" v="1" actId="18676"/>
        <pc:sldMkLst>
          <pc:docMk/>
          <pc:sldMk cId="2970493622" sldId="691"/>
        </pc:sldMkLst>
      </pc:sldChg>
      <pc:sldChg chg="del">
        <pc:chgData name="Karl Michael Höferl" userId="544d2ce1-0a3b-4706-9dfd-c6d69d0e3c8e" providerId="ADAL" clId="{81BDE727-AFFC-40DD-A6A0-577D0A88B416}" dt="2025-10-10T12:50:21.822" v="2" actId="18676"/>
        <pc:sldMkLst>
          <pc:docMk/>
          <pc:sldMk cId="3592547068" sldId="694"/>
        </pc:sldMkLst>
      </pc:sldChg>
      <pc:sldChg chg="del">
        <pc:chgData name="Karl Michael Höferl" userId="544d2ce1-0a3b-4706-9dfd-c6d69d0e3c8e" providerId="ADAL" clId="{81BDE727-AFFC-40DD-A6A0-577D0A88B416}" dt="2025-10-10T12:50:21.822" v="2" actId="18676"/>
        <pc:sldMkLst>
          <pc:docMk/>
          <pc:sldMk cId="524902064" sldId="695"/>
        </pc:sldMkLst>
      </pc:sldChg>
      <pc:sldChg chg="del">
        <pc:chgData name="Karl Michael Höferl" userId="544d2ce1-0a3b-4706-9dfd-c6d69d0e3c8e" providerId="ADAL" clId="{81BDE727-AFFC-40DD-A6A0-577D0A88B416}" dt="2025-10-10T12:50:21.822" v="2" actId="18676"/>
        <pc:sldMkLst>
          <pc:docMk/>
          <pc:sldMk cId="2328210650" sldId="696"/>
        </pc:sldMkLst>
      </pc:sldChg>
      <pc:sldChg chg="del">
        <pc:chgData name="Karl Michael Höferl" userId="544d2ce1-0a3b-4706-9dfd-c6d69d0e3c8e" providerId="ADAL" clId="{81BDE727-AFFC-40DD-A6A0-577D0A88B416}" dt="2025-10-10T12:50:21.822" v="2" actId="18676"/>
        <pc:sldMkLst>
          <pc:docMk/>
          <pc:sldMk cId="2254433484" sldId="697"/>
        </pc:sldMkLst>
      </pc:sldChg>
      <pc:sldChg chg="del">
        <pc:chgData name="Karl Michael Höferl" userId="544d2ce1-0a3b-4706-9dfd-c6d69d0e3c8e" providerId="ADAL" clId="{81BDE727-AFFC-40DD-A6A0-577D0A88B416}" dt="2025-10-10T12:50:21.822" v="2" actId="18676"/>
        <pc:sldMkLst>
          <pc:docMk/>
          <pc:sldMk cId="1906228948" sldId="698"/>
        </pc:sldMkLst>
      </pc:sldChg>
      <pc:sldChg chg="del">
        <pc:chgData name="Karl Michael Höferl" userId="544d2ce1-0a3b-4706-9dfd-c6d69d0e3c8e" providerId="ADAL" clId="{81BDE727-AFFC-40DD-A6A0-577D0A88B416}" dt="2025-10-10T12:50:21.822" v="2" actId="18676"/>
        <pc:sldMkLst>
          <pc:docMk/>
          <pc:sldMk cId="3850774514" sldId="699"/>
        </pc:sldMkLst>
      </pc:sldChg>
      <pc:sldChg chg="del">
        <pc:chgData name="Karl Michael Höferl" userId="544d2ce1-0a3b-4706-9dfd-c6d69d0e3c8e" providerId="ADAL" clId="{81BDE727-AFFC-40DD-A6A0-577D0A88B416}" dt="2025-10-10T12:50:21.822" v="2" actId="18676"/>
        <pc:sldMkLst>
          <pc:docMk/>
          <pc:sldMk cId="1263566702" sldId="700"/>
        </pc:sldMkLst>
      </pc:sldChg>
      <pc:sldChg chg="del">
        <pc:chgData name="Karl Michael Höferl" userId="544d2ce1-0a3b-4706-9dfd-c6d69d0e3c8e" providerId="ADAL" clId="{81BDE727-AFFC-40DD-A6A0-577D0A88B416}" dt="2025-10-10T12:50:21.822" v="2" actId="18676"/>
        <pc:sldMkLst>
          <pc:docMk/>
          <pc:sldMk cId="1040217319" sldId="701"/>
        </pc:sldMkLst>
      </pc:sldChg>
      <pc:sldChg chg="del">
        <pc:chgData name="Karl Michael Höferl" userId="544d2ce1-0a3b-4706-9dfd-c6d69d0e3c8e" providerId="ADAL" clId="{81BDE727-AFFC-40DD-A6A0-577D0A88B416}" dt="2025-10-10T12:50:21.822" v="2" actId="18676"/>
        <pc:sldMkLst>
          <pc:docMk/>
          <pc:sldMk cId="1396252110" sldId="702"/>
        </pc:sldMkLst>
      </pc:sldChg>
      <pc:sldChg chg="del">
        <pc:chgData name="Karl Michael Höferl" userId="544d2ce1-0a3b-4706-9dfd-c6d69d0e3c8e" providerId="ADAL" clId="{81BDE727-AFFC-40DD-A6A0-577D0A88B416}" dt="2025-10-10T12:50:21.822" v="2" actId="18676"/>
        <pc:sldMkLst>
          <pc:docMk/>
          <pc:sldMk cId="2833998008" sldId="703"/>
        </pc:sldMkLst>
      </pc:sldChg>
      <pc:sldChg chg="del">
        <pc:chgData name="Karl Michael Höferl" userId="544d2ce1-0a3b-4706-9dfd-c6d69d0e3c8e" providerId="ADAL" clId="{81BDE727-AFFC-40DD-A6A0-577D0A88B416}" dt="2025-10-10T12:50:21.822" v="2" actId="18676"/>
        <pc:sldMkLst>
          <pc:docMk/>
          <pc:sldMk cId="2968015693" sldId="704"/>
        </pc:sldMkLst>
      </pc:sldChg>
      <pc:sldChg chg="del">
        <pc:chgData name="Karl Michael Höferl" userId="544d2ce1-0a3b-4706-9dfd-c6d69d0e3c8e" providerId="ADAL" clId="{81BDE727-AFFC-40DD-A6A0-577D0A88B416}" dt="2025-10-10T12:50:21.822" v="2" actId="18676"/>
        <pc:sldMkLst>
          <pc:docMk/>
          <pc:sldMk cId="1764383579" sldId="705"/>
        </pc:sldMkLst>
      </pc:sldChg>
      <pc:sldChg chg="del">
        <pc:chgData name="Karl Michael Höferl" userId="544d2ce1-0a3b-4706-9dfd-c6d69d0e3c8e" providerId="ADAL" clId="{81BDE727-AFFC-40DD-A6A0-577D0A88B416}" dt="2025-10-10T12:50:21.822" v="2" actId="18676"/>
        <pc:sldMkLst>
          <pc:docMk/>
          <pc:sldMk cId="4237894147" sldId="706"/>
        </pc:sldMkLst>
      </pc:sldChg>
      <pc:sldChg chg="del">
        <pc:chgData name="Karl Michael Höferl" userId="544d2ce1-0a3b-4706-9dfd-c6d69d0e3c8e" providerId="ADAL" clId="{81BDE727-AFFC-40DD-A6A0-577D0A88B416}" dt="2025-10-10T12:50:21.822" v="2" actId="18676"/>
        <pc:sldMkLst>
          <pc:docMk/>
          <pc:sldMk cId="1271795365" sldId="707"/>
        </pc:sldMkLst>
      </pc:sldChg>
      <pc:sldChg chg="del">
        <pc:chgData name="Karl Michael Höferl" userId="544d2ce1-0a3b-4706-9dfd-c6d69d0e3c8e" providerId="ADAL" clId="{81BDE727-AFFC-40DD-A6A0-577D0A88B416}" dt="2025-10-10T12:50:21.822" v="2" actId="18676"/>
        <pc:sldMkLst>
          <pc:docMk/>
          <pc:sldMk cId="118535653" sldId="708"/>
        </pc:sldMkLst>
      </pc:sldChg>
      <pc:sldChg chg="del">
        <pc:chgData name="Karl Michael Höferl" userId="544d2ce1-0a3b-4706-9dfd-c6d69d0e3c8e" providerId="ADAL" clId="{81BDE727-AFFC-40DD-A6A0-577D0A88B416}" dt="2025-10-10T12:50:21.822" v="2" actId="18676"/>
        <pc:sldMkLst>
          <pc:docMk/>
          <pc:sldMk cId="1089052297" sldId="709"/>
        </pc:sldMkLst>
      </pc:sldChg>
      <pc:sldChg chg="del">
        <pc:chgData name="Karl Michael Höferl" userId="544d2ce1-0a3b-4706-9dfd-c6d69d0e3c8e" providerId="ADAL" clId="{81BDE727-AFFC-40DD-A6A0-577D0A88B416}" dt="2025-10-10T12:50:21.822" v="2" actId="18676"/>
        <pc:sldMkLst>
          <pc:docMk/>
          <pc:sldMk cId="1575962735" sldId="710"/>
        </pc:sldMkLst>
      </pc:sldChg>
      <pc:sldChg chg="del">
        <pc:chgData name="Karl Michael Höferl" userId="544d2ce1-0a3b-4706-9dfd-c6d69d0e3c8e" providerId="ADAL" clId="{81BDE727-AFFC-40DD-A6A0-577D0A88B416}" dt="2025-10-10T12:50:21.822" v="2" actId="18676"/>
        <pc:sldMkLst>
          <pc:docMk/>
          <pc:sldMk cId="278404057" sldId="712"/>
        </pc:sldMkLst>
      </pc:sldChg>
      <pc:sldChg chg="del">
        <pc:chgData name="Karl Michael Höferl" userId="544d2ce1-0a3b-4706-9dfd-c6d69d0e3c8e" providerId="ADAL" clId="{81BDE727-AFFC-40DD-A6A0-577D0A88B416}" dt="2025-10-10T12:50:21.822" v="2" actId="18676"/>
        <pc:sldMkLst>
          <pc:docMk/>
          <pc:sldMk cId="2565266650" sldId="713"/>
        </pc:sldMkLst>
      </pc:sldChg>
      <pc:sldChg chg="del">
        <pc:chgData name="Karl Michael Höferl" userId="544d2ce1-0a3b-4706-9dfd-c6d69d0e3c8e" providerId="ADAL" clId="{81BDE727-AFFC-40DD-A6A0-577D0A88B416}" dt="2025-10-10T12:50:21.822" v="2" actId="18676"/>
        <pc:sldMkLst>
          <pc:docMk/>
          <pc:sldMk cId="1448346958" sldId="715"/>
        </pc:sldMkLst>
      </pc:sldChg>
      <pc:sldChg chg="del">
        <pc:chgData name="Karl Michael Höferl" userId="544d2ce1-0a3b-4706-9dfd-c6d69d0e3c8e" providerId="ADAL" clId="{81BDE727-AFFC-40DD-A6A0-577D0A88B416}" dt="2025-10-10T12:50:21.822" v="2" actId="18676"/>
        <pc:sldMkLst>
          <pc:docMk/>
          <pc:sldMk cId="2354473878" sldId="716"/>
        </pc:sldMkLst>
      </pc:sldChg>
      <pc:sldChg chg="del">
        <pc:chgData name="Karl Michael Höferl" userId="544d2ce1-0a3b-4706-9dfd-c6d69d0e3c8e" providerId="ADAL" clId="{81BDE727-AFFC-40DD-A6A0-577D0A88B416}" dt="2025-10-10T12:50:21.822" v="2" actId="18676"/>
        <pc:sldMkLst>
          <pc:docMk/>
          <pc:sldMk cId="2458927655" sldId="722"/>
        </pc:sldMkLst>
      </pc:sldChg>
      <pc:sldChg chg="del">
        <pc:chgData name="Karl Michael Höferl" userId="544d2ce1-0a3b-4706-9dfd-c6d69d0e3c8e" providerId="ADAL" clId="{81BDE727-AFFC-40DD-A6A0-577D0A88B416}" dt="2025-10-10T12:50:21.822" v="2" actId="18676"/>
        <pc:sldMkLst>
          <pc:docMk/>
          <pc:sldMk cId="2142421156" sldId="723"/>
        </pc:sldMkLst>
      </pc:sldChg>
      <pc:sldChg chg="del">
        <pc:chgData name="Karl Michael Höferl" userId="544d2ce1-0a3b-4706-9dfd-c6d69d0e3c8e" providerId="ADAL" clId="{81BDE727-AFFC-40DD-A6A0-577D0A88B416}" dt="2025-10-10T12:50:21.822" v="2" actId="18676"/>
        <pc:sldMkLst>
          <pc:docMk/>
          <pc:sldMk cId="3412487367" sldId="724"/>
        </pc:sldMkLst>
      </pc:sldChg>
      <pc:sldChg chg="modSp mod">
        <pc:chgData name="Karl Michael Höferl" userId="544d2ce1-0a3b-4706-9dfd-c6d69d0e3c8e" providerId="ADAL" clId="{81BDE727-AFFC-40DD-A6A0-577D0A88B416}" dt="2025-10-10T12:51:17.864" v="5" actId="20577"/>
        <pc:sldMkLst>
          <pc:docMk/>
          <pc:sldMk cId="700806686" sldId="742"/>
        </pc:sldMkLst>
        <pc:spChg chg="mod">
          <ac:chgData name="Karl Michael Höferl" userId="544d2ce1-0a3b-4706-9dfd-c6d69d0e3c8e" providerId="ADAL" clId="{81BDE727-AFFC-40DD-A6A0-577D0A88B416}" dt="2025-10-10T12:51:17.864" v="5" actId="20577"/>
          <ac:spMkLst>
            <pc:docMk/>
            <pc:sldMk cId="700806686" sldId="742"/>
            <ac:spMk id="8" creationId="{720BAC2E-C054-1634-FE3B-9391A236DA99}"/>
          </ac:spMkLst>
        </pc:spChg>
      </pc:sldChg>
      <pc:sldChg chg="modSp mod">
        <pc:chgData name="Karl Michael Höferl" userId="544d2ce1-0a3b-4706-9dfd-c6d69d0e3c8e" providerId="ADAL" clId="{81BDE727-AFFC-40DD-A6A0-577D0A88B416}" dt="2025-10-10T12:53:29.858" v="11" actId="20577"/>
        <pc:sldMkLst>
          <pc:docMk/>
          <pc:sldMk cId="4219602919" sldId="799"/>
        </pc:sldMkLst>
        <pc:spChg chg="mod">
          <ac:chgData name="Karl Michael Höferl" userId="544d2ce1-0a3b-4706-9dfd-c6d69d0e3c8e" providerId="ADAL" clId="{81BDE727-AFFC-40DD-A6A0-577D0A88B416}" dt="2025-10-10T12:53:29.858" v="11" actId="20577"/>
          <ac:spMkLst>
            <pc:docMk/>
            <pc:sldMk cId="4219602919" sldId="799"/>
            <ac:spMk id="8" creationId="{720BAC2E-C054-1634-FE3B-9391A236DA99}"/>
          </ac:spMkLst>
        </pc:spChg>
      </pc:sldChg>
      <pc:sldChg chg="modSp mod">
        <pc:chgData name="Karl Michael Höferl" userId="544d2ce1-0a3b-4706-9dfd-c6d69d0e3c8e" providerId="ADAL" clId="{81BDE727-AFFC-40DD-A6A0-577D0A88B416}" dt="2025-10-10T14:20:04.917" v="36" actId="20577"/>
        <pc:sldMkLst>
          <pc:docMk/>
          <pc:sldMk cId="751690902" sldId="801"/>
        </pc:sldMkLst>
        <pc:spChg chg="mod">
          <ac:chgData name="Karl Michael Höferl" userId="544d2ce1-0a3b-4706-9dfd-c6d69d0e3c8e" providerId="ADAL" clId="{81BDE727-AFFC-40DD-A6A0-577D0A88B416}" dt="2025-10-10T14:20:04.917" v="36" actId="20577"/>
          <ac:spMkLst>
            <pc:docMk/>
            <pc:sldMk cId="751690902" sldId="801"/>
            <ac:spMk id="8" creationId="{9ED2560C-C3D2-2248-3F5A-9E550E663D72}"/>
          </ac:spMkLst>
        </pc:spChg>
      </pc:sldChg>
      <pc:sldChg chg="modSp mod">
        <pc:chgData name="Karl Michael Höferl" userId="544d2ce1-0a3b-4706-9dfd-c6d69d0e3c8e" providerId="ADAL" clId="{81BDE727-AFFC-40DD-A6A0-577D0A88B416}" dt="2025-10-10T14:20:28.342" v="37" actId="20577"/>
        <pc:sldMkLst>
          <pc:docMk/>
          <pc:sldMk cId="4072449355" sldId="808"/>
        </pc:sldMkLst>
        <pc:spChg chg="mod">
          <ac:chgData name="Karl Michael Höferl" userId="544d2ce1-0a3b-4706-9dfd-c6d69d0e3c8e" providerId="ADAL" clId="{81BDE727-AFFC-40DD-A6A0-577D0A88B416}" dt="2025-10-10T14:20:28.342" v="37" actId="20577"/>
          <ac:spMkLst>
            <pc:docMk/>
            <pc:sldMk cId="4072449355" sldId="808"/>
            <ac:spMk id="8" creationId="{9ED2560C-C3D2-2248-3F5A-9E550E663D72}"/>
          </ac:spMkLst>
        </pc:spChg>
      </pc:sldChg>
    </pc:docChg>
  </pc:docChgLst>
  <pc:docChgLst>
    <pc:chgData name="Karl Michael Höferl" userId="544d2ce1-0a3b-4706-9dfd-c6d69d0e3c8e" providerId="ADAL" clId="{C49EFE28-F72D-4CD7-83E1-D5ECD30B40DF}"/>
    <pc:docChg chg="modSld">
      <pc:chgData name="Karl Michael Höferl" userId="544d2ce1-0a3b-4706-9dfd-c6d69d0e3c8e" providerId="ADAL" clId="{C49EFE28-F72D-4CD7-83E1-D5ECD30B40DF}" dt="2025-01-10T19:01:32.507" v="0" actId="1036"/>
      <pc:docMkLst>
        <pc:docMk/>
      </pc:docMkLst>
      <pc:sldChg chg="modSp">
        <pc:chgData name="Karl Michael Höferl" userId="544d2ce1-0a3b-4706-9dfd-c6d69d0e3c8e" providerId="ADAL" clId="{C49EFE28-F72D-4CD7-83E1-D5ECD30B40DF}" dt="2025-01-10T19:01:32.507" v="0" actId="1036"/>
        <pc:sldMkLst>
          <pc:docMk/>
          <pc:sldMk cId="3490023279" sldId="790"/>
        </pc:sldMkLst>
      </pc:sldChg>
    </pc:docChg>
  </pc:docChgLst>
  <pc:docChgLst>
    <pc:chgData name="Karl Michael Höferl" userId="544d2ce1-0a3b-4706-9dfd-c6d69d0e3c8e" providerId="ADAL" clId="{F762F5A5-BF3A-466C-9A34-8B0288CA7433}"/>
    <pc:docChg chg="undo redo custSel addSld delSld modSld sldOrd addSection delSection modSection">
      <pc:chgData name="Karl Michael Höferl" userId="544d2ce1-0a3b-4706-9dfd-c6d69d0e3c8e" providerId="ADAL" clId="{F762F5A5-BF3A-466C-9A34-8B0288CA7433}" dt="2024-12-10T07:53:27.373" v="15123" actId="2696"/>
      <pc:docMkLst>
        <pc:docMk/>
      </pc:docMkLst>
      <pc:sldChg chg="modSp mod">
        <pc:chgData name="Karl Michael Höferl" userId="544d2ce1-0a3b-4706-9dfd-c6d69d0e3c8e" providerId="ADAL" clId="{F762F5A5-BF3A-466C-9A34-8B0288CA7433}" dt="2024-11-22T19:28:09.217" v="11567" actId="790"/>
        <pc:sldMkLst>
          <pc:docMk/>
          <pc:sldMk cId="3849336080" sldId="257"/>
        </pc:sldMkLst>
      </pc:sldChg>
      <pc:sldChg chg="modSp mod">
        <pc:chgData name="Karl Michael Höferl" userId="544d2ce1-0a3b-4706-9dfd-c6d69d0e3c8e" providerId="ADAL" clId="{F762F5A5-BF3A-466C-9A34-8B0288CA7433}" dt="2024-11-22T19:28:09.927" v="12149" actId="790"/>
        <pc:sldMkLst>
          <pc:docMk/>
          <pc:sldMk cId="1880256294" sldId="262"/>
        </pc:sldMkLst>
      </pc:sldChg>
      <pc:sldChg chg="modSp mod">
        <pc:chgData name="Karl Michael Höferl" userId="544d2ce1-0a3b-4706-9dfd-c6d69d0e3c8e" providerId="ADAL" clId="{F762F5A5-BF3A-466C-9A34-8B0288CA7433}" dt="2024-11-22T19:28:09.226" v="11573" actId="790"/>
        <pc:sldMkLst>
          <pc:docMk/>
          <pc:sldMk cId="1757287213" sldId="266"/>
        </pc:sldMkLst>
      </pc:sldChg>
      <pc:sldChg chg="del">
        <pc:chgData name="Karl Michael Höferl" userId="544d2ce1-0a3b-4706-9dfd-c6d69d0e3c8e" providerId="ADAL" clId="{F762F5A5-BF3A-466C-9A34-8B0288CA7433}" dt="2024-11-21T12:29:48.840" v="194" actId="18676"/>
        <pc:sldMkLst>
          <pc:docMk/>
          <pc:sldMk cId="3484184773" sldId="267"/>
        </pc:sldMkLst>
      </pc:sldChg>
      <pc:sldChg chg="del">
        <pc:chgData name="Karl Michael Höferl" userId="544d2ce1-0a3b-4706-9dfd-c6d69d0e3c8e" providerId="ADAL" clId="{F762F5A5-BF3A-466C-9A34-8B0288CA7433}" dt="2024-11-21T12:29:48.840" v="194" actId="18676"/>
        <pc:sldMkLst>
          <pc:docMk/>
          <pc:sldMk cId="320864366" sldId="268"/>
        </pc:sldMkLst>
      </pc:sldChg>
      <pc:sldChg chg="del">
        <pc:chgData name="Karl Michael Höferl" userId="544d2ce1-0a3b-4706-9dfd-c6d69d0e3c8e" providerId="ADAL" clId="{F762F5A5-BF3A-466C-9A34-8B0288CA7433}" dt="2024-11-21T12:29:48.840" v="194" actId="18676"/>
        <pc:sldMkLst>
          <pc:docMk/>
          <pc:sldMk cId="3033115764" sldId="277"/>
        </pc:sldMkLst>
      </pc:sldChg>
      <pc:sldChg chg="del">
        <pc:chgData name="Karl Michael Höferl" userId="544d2ce1-0a3b-4706-9dfd-c6d69d0e3c8e" providerId="ADAL" clId="{F762F5A5-BF3A-466C-9A34-8B0288CA7433}" dt="2024-11-21T12:29:48.840" v="194" actId="18676"/>
        <pc:sldMkLst>
          <pc:docMk/>
          <pc:sldMk cId="389476648" sldId="278"/>
        </pc:sldMkLst>
      </pc:sldChg>
      <pc:sldChg chg="del">
        <pc:chgData name="Karl Michael Höferl" userId="544d2ce1-0a3b-4706-9dfd-c6d69d0e3c8e" providerId="ADAL" clId="{F762F5A5-BF3A-466C-9A34-8B0288CA7433}" dt="2024-11-21T12:29:48.840" v="194" actId="18676"/>
        <pc:sldMkLst>
          <pc:docMk/>
          <pc:sldMk cId="2759871833" sldId="279"/>
        </pc:sldMkLst>
      </pc:sldChg>
      <pc:sldChg chg="del">
        <pc:chgData name="Karl Michael Höferl" userId="544d2ce1-0a3b-4706-9dfd-c6d69d0e3c8e" providerId="ADAL" clId="{F762F5A5-BF3A-466C-9A34-8B0288CA7433}" dt="2024-11-21T12:29:48.840" v="194" actId="18676"/>
        <pc:sldMkLst>
          <pc:docMk/>
          <pc:sldMk cId="1008238719" sldId="280"/>
        </pc:sldMkLst>
      </pc:sldChg>
      <pc:sldChg chg="modSp add del mod">
        <pc:chgData name="Karl Michael Höferl" userId="544d2ce1-0a3b-4706-9dfd-c6d69d0e3c8e" providerId="ADAL" clId="{F762F5A5-BF3A-466C-9A34-8B0288CA7433}" dt="2024-11-22T19:28:09.526" v="11837" actId="790"/>
        <pc:sldMkLst>
          <pc:docMk/>
          <pc:sldMk cId="2704987943" sldId="281"/>
        </pc:sldMkLst>
      </pc:sldChg>
      <pc:sldChg chg="del">
        <pc:chgData name="Karl Michael Höferl" userId="544d2ce1-0a3b-4706-9dfd-c6d69d0e3c8e" providerId="ADAL" clId="{F762F5A5-BF3A-466C-9A34-8B0288CA7433}" dt="2024-11-21T12:29:48.840" v="194" actId="18676"/>
        <pc:sldMkLst>
          <pc:docMk/>
          <pc:sldMk cId="2444654846" sldId="282"/>
        </pc:sldMkLst>
      </pc:sldChg>
      <pc:sldChg chg="del">
        <pc:chgData name="Karl Michael Höferl" userId="544d2ce1-0a3b-4706-9dfd-c6d69d0e3c8e" providerId="ADAL" clId="{F762F5A5-BF3A-466C-9A34-8B0288CA7433}" dt="2024-11-21T12:29:48.840" v="194" actId="18676"/>
        <pc:sldMkLst>
          <pc:docMk/>
          <pc:sldMk cId="235000140" sldId="283"/>
        </pc:sldMkLst>
      </pc:sldChg>
      <pc:sldChg chg="del">
        <pc:chgData name="Karl Michael Höferl" userId="544d2ce1-0a3b-4706-9dfd-c6d69d0e3c8e" providerId="ADAL" clId="{F762F5A5-BF3A-466C-9A34-8B0288CA7433}" dt="2024-11-21T12:29:48.840" v="194" actId="18676"/>
        <pc:sldMkLst>
          <pc:docMk/>
          <pc:sldMk cId="1510336196" sldId="284"/>
        </pc:sldMkLst>
      </pc:sldChg>
      <pc:sldChg chg="del">
        <pc:chgData name="Karl Michael Höferl" userId="544d2ce1-0a3b-4706-9dfd-c6d69d0e3c8e" providerId="ADAL" clId="{F762F5A5-BF3A-466C-9A34-8B0288CA7433}" dt="2024-11-21T12:29:48.840" v="194" actId="18676"/>
        <pc:sldMkLst>
          <pc:docMk/>
          <pc:sldMk cId="1326639452" sldId="285"/>
        </pc:sldMkLst>
      </pc:sldChg>
      <pc:sldChg chg="del">
        <pc:chgData name="Karl Michael Höferl" userId="544d2ce1-0a3b-4706-9dfd-c6d69d0e3c8e" providerId="ADAL" clId="{F762F5A5-BF3A-466C-9A34-8B0288CA7433}" dt="2024-11-21T12:29:48.840" v="194" actId="18676"/>
        <pc:sldMkLst>
          <pc:docMk/>
          <pc:sldMk cId="3590246377" sldId="286"/>
        </pc:sldMkLst>
      </pc:sldChg>
      <pc:sldChg chg="del">
        <pc:chgData name="Karl Michael Höferl" userId="544d2ce1-0a3b-4706-9dfd-c6d69d0e3c8e" providerId="ADAL" clId="{F762F5A5-BF3A-466C-9A34-8B0288CA7433}" dt="2024-11-21T12:29:48.840" v="194" actId="18676"/>
        <pc:sldMkLst>
          <pc:docMk/>
          <pc:sldMk cId="2213621785" sldId="287"/>
        </pc:sldMkLst>
      </pc:sldChg>
      <pc:sldChg chg="del">
        <pc:chgData name="Karl Michael Höferl" userId="544d2ce1-0a3b-4706-9dfd-c6d69d0e3c8e" providerId="ADAL" clId="{F762F5A5-BF3A-466C-9A34-8B0288CA7433}" dt="2024-11-21T12:29:48.840" v="194" actId="18676"/>
        <pc:sldMkLst>
          <pc:docMk/>
          <pc:sldMk cId="2203651451" sldId="288"/>
        </pc:sldMkLst>
      </pc:sldChg>
      <pc:sldChg chg="del">
        <pc:chgData name="Karl Michael Höferl" userId="544d2ce1-0a3b-4706-9dfd-c6d69d0e3c8e" providerId="ADAL" clId="{F762F5A5-BF3A-466C-9A34-8B0288CA7433}" dt="2024-11-21T12:29:48.840" v="194" actId="18676"/>
        <pc:sldMkLst>
          <pc:docMk/>
          <pc:sldMk cId="1090453378" sldId="289"/>
        </pc:sldMkLst>
      </pc:sldChg>
      <pc:sldChg chg="del">
        <pc:chgData name="Karl Michael Höferl" userId="544d2ce1-0a3b-4706-9dfd-c6d69d0e3c8e" providerId="ADAL" clId="{F762F5A5-BF3A-466C-9A34-8B0288CA7433}" dt="2024-11-21T12:29:48.840" v="194" actId="18676"/>
        <pc:sldMkLst>
          <pc:docMk/>
          <pc:sldMk cId="2198393063" sldId="290"/>
        </pc:sldMkLst>
      </pc:sldChg>
      <pc:sldChg chg="del">
        <pc:chgData name="Karl Michael Höferl" userId="544d2ce1-0a3b-4706-9dfd-c6d69d0e3c8e" providerId="ADAL" clId="{F762F5A5-BF3A-466C-9A34-8B0288CA7433}" dt="2024-11-21T12:29:48.840" v="194" actId="18676"/>
        <pc:sldMkLst>
          <pc:docMk/>
          <pc:sldMk cId="230754232" sldId="291"/>
        </pc:sldMkLst>
      </pc:sldChg>
      <pc:sldChg chg="del">
        <pc:chgData name="Karl Michael Höferl" userId="544d2ce1-0a3b-4706-9dfd-c6d69d0e3c8e" providerId="ADAL" clId="{F762F5A5-BF3A-466C-9A34-8B0288CA7433}" dt="2024-11-21T12:29:48.840" v="194" actId="18676"/>
        <pc:sldMkLst>
          <pc:docMk/>
          <pc:sldMk cId="1501483376" sldId="293"/>
        </pc:sldMkLst>
      </pc:sldChg>
      <pc:sldChg chg="del">
        <pc:chgData name="Karl Michael Höferl" userId="544d2ce1-0a3b-4706-9dfd-c6d69d0e3c8e" providerId="ADAL" clId="{F762F5A5-BF3A-466C-9A34-8B0288CA7433}" dt="2024-11-21T12:29:48.840" v="194" actId="18676"/>
        <pc:sldMkLst>
          <pc:docMk/>
          <pc:sldMk cId="1323911253" sldId="294"/>
        </pc:sldMkLst>
      </pc:sldChg>
      <pc:sldChg chg="del">
        <pc:chgData name="Karl Michael Höferl" userId="544d2ce1-0a3b-4706-9dfd-c6d69d0e3c8e" providerId="ADAL" clId="{F762F5A5-BF3A-466C-9A34-8B0288CA7433}" dt="2024-11-21T12:29:55.824" v="195" actId="18676"/>
        <pc:sldMkLst>
          <pc:docMk/>
          <pc:sldMk cId="44523614" sldId="296"/>
        </pc:sldMkLst>
      </pc:sldChg>
      <pc:sldChg chg="del">
        <pc:chgData name="Karl Michael Höferl" userId="544d2ce1-0a3b-4706-9dfd-c6d69d0e3c8e" providerId="ADAL" clId="{F762F5A5-BF3A-466C-9A34-8B0288CA7433}" dt="2024-11-21T12:29:55.824" v="195" actId="18676"/>
        <pc:sldMkLst>
          <pc:docMk/>
          <pc:sldMk cId="777216386" sldId="297"/>
        </pc:sldMkLst>
      </pc:sldChg>
      <pc:sldChg chg="del">
        <pc:chgData name="Karl Michael Höferl" userId="544d2ce1-0a3b-4706-9dfd-c6d69d0e3c8e" providerId="ADAL" clId="{F762F5A5-BF3A-466C-9A34-8B0288CA7433}" dt="2024-11-21T12:29:55.824" v="195" actId="18676"/>
        <pc:sldMkLst>
          <pc:docMk/>
          <pc:sldMk cId="1758996952" sldId="298"/>
        </pc:sldMkLst>
      </pc:sldChg>
      <pc:sldChg chg="modSp add del mod">
        <pc:chgData name="Karl Michael Höferl" userId="544d2ce1-0a3b-4706-9dfd-c6d69d0e3c8e" providerId="ADAL" clId="{F762F5A5-BF3A-466C-9A34-8B0288CA7433}" dt="2024-11-22T19:28:09.558" v="11865" actId="790"/>
        <pc:sldMkLst>
          <pc:docMk/>
          <pc:sldMk cId="3055469499" sldId="299"/>
        </pc:sldMkLst>
      </pc:sldChg>
      <pc:sldChg chg="modSp add del mod">
        <pc:chgData name="Karl Michael Höferl" userId="544d2ce1-0a3b-4706-9dfd-c6d69d0e3c8e" providerId="ADAL" clId="{F762F5A5-BF3A-466C-9A34-8B0288CA7433}" dt="2024-11-22T19:28:09.566" v="11871" actId="790"/>
        <pc:sldMkLst>
          <pc:docMk/>
          <pc:sldMk cId="1556042651" sldId="300"/>
        </pc:sldMkLst>
      </pc:sldChg>
      <pc:sldChg chg="del">
        <pc:chgData name="Karl Michael Höferl" userId="544d2ce1-0a3b-4706-9dfd-c6d69d0e3c8e" providerId="ADAL" clId="{F762F5A5-BF3A-466C-9A34-8B0288CA7433}" dt="2024-11-21T12:29:59.792" v="196" actId="18676"/>
        <pc:sldMkLst>
          <pc:docMk/>
          <pc:sldMk cId="3243565832" sldId="301"/>
        </pc:sldMkLst>
      </pc:sldChg>
      <pc:sldChg chg="del">
        <pc:chgData name="Karl Michael Höferl" userId="544d2ce1-0a3b-4706-9dfd-c6d69d0e3c8e" providerId="ADAL" clId="{F762F5A5-BF3A-466C-9A34-8B0288CA7433}" dt="2024-11-21T12:29:59.792" v="196" actId="18676"/>
        <pc:sldMkLst>
          <pc:docMk/>
          <pc:sldMk cId="1379702245" sldId="302"/>
        </pc:sldMkLst>
      </pc:sldChg>
      <pc:sldChg chg="del">
        <pc:chgData name="Karl Michael Höferl" userId="544d2ce1-0a3b-4706-9dfd-c6d69d0e3c8e" providerId="ADAL" clId="{F762F5A5-BF3A-466C-9A34-8B0288CA7433}" dt="2024-11-21T12:29:59.792" v="196" actId="18676"/>
        <pc:sldMkLst>
          <pc:docMk/>
          <pc:sldMk cId="1623500192" sldId="303"/>
        </pc:sldMkLst>
      </pc:sldChg>
      <pc:sldChg chg="del">
        <pc:chgData name="Karl Michael Höferl" userId="544d2ce1-0a3b-4706-9dfd-c6d69d0e3c8e" providerId="ADAL" clId="{F762F5A5-BF3A-466C-9A34-8B0288CA7433}" dt="2024-11-21T12:29:59.792" v="196" actId="18676"/>
        <pc:sldMkLst>
          <pc:docMk/>
          <pc:sldMk cId="3864788756" sldId="304"/>
        </pc:sldMkLst>
      </pc:sldChg>
      <pc:sldChg chg="modSp mod">
        <pc:chgData name="Karl Michael Höferl" userId="544d2ce1-0a3b-4706-9dfd-c6d69d0e3c8e" providerId="ADAL" clId="{F762F5A5-BF3A-466C-9A34-8B0288CA7433}" dt="2024-11-22T19:28:09.889" v="12135" actId="790"/>
        <pc:sldMkLst>
          <pc:docMk/>
          <pc:sldMk cId="1210908376" sldId="305"/>
        </pc:sldMkLst>
      </pc:sldChg>
      <pc:sldChg chg="del">
        <pc:chgData name="Karl Michael Höferl" userId="544d2ce1-0a3b-4706-9dfd-c6d69d0e3c8e" providerId="ADAL" clId="{F762F5A5-BF3A-466C-9A34-8B0288CA7433}" dt="2024-11-21T12:30:05.241" v="197" actId="18676"/>
        <pc:sldMkLst>
          <pc:docMk/>
          <pc:sldMk cId="3310502079" sldId="306"/>
        </pc:sldMkLst>
      </pc:sldChg>
      <pc:sldChg chg="del">
        <pc:chgData name="Karl Michael Höferl" userId="544d2ce1-0a3b-4706-9dfd-c6d69d0e3c8e" providerId="ADAL" clId="{F762F5A5-BF3A-466C-9A34-8B0288CA7433}" dt="2024-11-21T12:30:05.241" v="197" actId="18676"/>
        <pc:sldMkLst>
          <pc:docMk/>
          <pc:sldMk cId="2078775866" sldId="307"/>
        </pc:sldMkLst>
      </pc:sldChg>
      <pc:sldChg chg="del">
        <pc:chgData name="Karl Michael Höferl" userId="544d2ce1-0a3b-4706-9dfd-c6d69d0e3c8e" providerId="ADAL" clId="{F762F5A5-BF3A-466C-9A34-8B0288CA7433}" dt="2024-11-21T12:30:05.241" v="197" actId="18676"/>
        <pc:sldMkLst>
          <pc:docMk/>
          <pc:sldMk cId="517124503" sldId="308"/>
        </pc:sldMkLst>
      </pc:sldChg>
      <pc:sldChg chg="modSp mod">
        <pc:chgData name="Karl Michael Höferl" userId="544d2ce1-0a3b-4706-9dfd-c6d69d0e3c8e" providerId="ADAL" clId="{F762F5A5-BF3A-466C-9A34-8B0288CA7433}" dt="2024-11-22T19:28:09.918" v="12140" actId="790"/>
        <pc:sldMkLst>
          <pc:docMk/>
          <pc:sldMk cId="793676896" sldId="309"/>
        </pc:sldMkLst>
      </pc:sldChg>
      <pc:sldChg chg="del">
        <pc:chgData name="Karl Michael Höferl" userId="544d2ce1-0a3b-4706-9dfd-c6d69d0e3c8e" providerId="ADAL" clId="{F762F5A5-BF3A-466C-9A34-8B0288CA7433}" dt="2024-11-21T12:30:05.241" v="197" actId="18676"/>
        <pc:sldMkLst>
          <pc:docMk/>
          <pc:sldMk cId="1454950511" sldId="311"/>
        </pc:sldMkLst>
      </pc:sldChg>
      <pc:sldChg chg="modSp mod">
        <pc:chgData name="Karl Michael Höferl" userId="544d2ce1-0a3b-4706-9dfd-c6d69d0e3c8e" providerId="ADAL" clId="{F762F5A5-BF3A-466C-9A34-8B0288CA7433}" dt="2024-11-22T19:28:09.232" v="11578" actId="790"/>
        <pc:sldMkLst>
          <pc:docMk/>
          <pc:sldMk cId="1876126748" sldId="313"/>
        </pc:sldMkLst>
      </pc:sldChg>
      <pc:sldChg chg="del">
        <pc:chgData name="Karl Michael Höferl" userId="544d2ce1-0a3b-4706-9dfd-c6d69d0e3c8e" providerId="ADAL" clId="{F762F5A5-BF3A-466C-9A34-8B0288CA7433}" dt="2024-11-21T12:30:05.241" v="197" actId="18676"/>
        <pc:sldMkLst>
          <pc:docMk/>
          <pc:sldMk cId="262264990" sldId="314"/>
        </pc:sldMkLst>
      </pc:sldChg>
      <pc:sldChg chg="del">
        <pc:chgData name="Karl Michael Höferl" userId="544d2ce1-0a3b-4706-9dfd-c6d69d0e3c8e" providerId="ADAL" clId="{F762F5A5-BF3A-466C-9A34-8B0288CA7433}" dt="2024-11-21T12:30:05.241" v="197" actId="18676"/>
        <pc:sldMkLst>
          <pc:docMk/>
          <pc:sldMk cId="743362321" sldId="315"/>
        </pc:sldMkLst>
      </pc:sldChg>
      <pc:sldChg chg="del">
        <pc:chgData name="Karl Michael Höferl" userId="544d2ce1-0a3b-4706-9dfd-c6d69d0e3c8e" providerId="ADAL" clId="{F762F5A5-BF3A-466C-9A34-8B0288CA7433}" dt="2024-11-21T12:30:05.241" v="197" actId="18676"/>
        <pc:sldMkLst>
          <pc:docMk/>
          <pc:sldMk cId="904590424" sldId="316"/>
        </pc:sldMkLst>
      </pc:sldChg>
      <pc:sldChg chg="del">
        <pc:chgData name="Karl Michael Höferl" userId="544d2ce1-0a3b-4706-9dfd-c6d69d0e3c8e" providerId="ADAL" clId="{F762F5A5-BF3A-466C-9A34-8B0288CA7433}" dt="2024-11-21T12:29:48.840" v="194" actId="18676"/>
        <pc:sldMkLst>
          <pc:docMk/>
          <pc:sldMk cId="741512867" sldId="317"/>
        </pc:sldMkLst>
      </pc:sldChg>
      <pc:sldChg chg="modSp mod modShow">
        <pc:chgData name="Karl Michael Höferl" userId="544d2ce1-0a3b-4706-9dfd-c6d69d0e3c8e" providerId="ADAL" clId="{F762F5A5-BF3A-466C-9A34-8B0288CA7433}" dt="2024-11-22T19:28:09.923" v="12145" actId="790"/>
        <pc:sldMkLst>
          <pc:docMk/>
          <pc:sldMk cId="1721776883" sldId="318"/>
        </pc:sldMkLst>
      </pc:sldChg>
      <pc:sldChg chg="del">
        <pc:chgData name="Karl Michael Höferl" userId="544d2ce1-0a3b-4706-9dfd-c6d69d0e3c8e" providerId="ADAL" clId="{F762F5A5-BF3A-466C-9A34-8B0288CA7433}" dt="2024-11-21T12:30:05.241" v="197" actId="18676"/>
        <pc:sldMkLst>
          <pc:docMk/>
          <pc:sldMk cId="3582597479" sldId="319"/>
        </pc:sldMkLst>
      </pc:sldChg>
      <pc:sldChg chg="del">
        <pc:chgData name="Karl Michael Höferl" userId="544d2ce1-0a3b-4706-9dfd-c6d69d0e3c8e" providerId="ADAL" clId="{F762F5A5-BF3A-466C-9A34-8B0288CA7433}" dt="2024-11-21T12:30:05.241" v="197" actId="18676"/>
        <pc:sldMkLst>
          <pc:docMk/>
          <pc:sldMk cId="1724067363" sldId="320"/>
        </pc:sldMkLst>
      </pc:sldChg>
      <pc:sldChg chg="del">
        <pc:chgData name="Karl Michael Höferl" userId="544d2ce1-0a3b-4706-9dfd-c6d69d0e3c8e" providerId="ADAL" clId="{F762F5A5-BF3A-466C-9A34-8B0288CA7433}" dt="2024-11-21T12:30:05.241" v="197" actId="18676"/>
        <pc:sldMkLst>
          <pc:docMk/>
          <pc:sldMk cId="74096722" sldId="321"/>
        </pc:sldMkLst>
      </pc:sldChg>
      <pc:sldChg chg="del">
        <pc:chgData name="Karl Michael Höferl" userId="544d2ce1-0a3b-4706-9dfd-c6d69d0e3c8e" providerId="ADAL" clId="{F762F5A5-BF3A-466C-9A34-8B0288CA7433}" dt="2024-11-21T12:30:05.241" v="197" actId="18676"/>
        <pc:sldMkLst>
          <pc:docMk/>
          <pc:sldMk cId="2547399259" sldId="322"/>
        </pc:sldMkLst>
      </pc:sldChg>
      <pc:sldChg chg="del">
        <pc:chgData name="Karl Michael Höferl" userId="544d2ce1-0a3b-4706-9dfd-c6d69d0e3c8e" providerId="ADAL" clId="{F762F5A5-BF3A-466C-9A34-8B0288CA7433}" dt="2024-11-21T12:30:05.241" v="197" actId="18676"/>
        <pc:sldMkLst>
          <pc:docMk/>
          <pc:sldMk cId="2465594649" sldId="325"/>
        </pc:sldMkLst>
      </pc:sldChg>
      <pc:sldChg chg="del">
        <pc:chgData name="Karl Michael Höferl" userId="544d2ce1-0a3b-4706-9dfd-c6d69d0e3c8e" providerId="ADAL" clId="{F762F5A5-BF3A-466C-9A34-8B0288CA7433}" dt="2024-11-21T12:30:05.241" v="197" actId="18676"/>
        <pc:sldMkLst>
          <pc:docMk/>
          <pc:sldMk cId="2955594110" sldId="326"/>
        </pc:sldMkLst>
      </pc:sldChg>
      <pc:sldChg chg="delSp modSp add mod modClrScheme chgLayout">
        <pc:chgData name="Karl Michael Höferl" userId="544d2ce1-0a3b-4706-9dfd-c6d69d0e3c8e" providerId="ADAL" clId="{F762F5A5-BF3A-466C-9A34-8B0288CA7433}" dt="2024-11-22T19:28:09.348" v="11669" actId="790"/>
        <pc:sldMkLst>
          <pc:docMk/>
          <pc:sldMk cId="2158163880" sldId="585"/>
        </pc:sldMkLst>
      </pc:sldChg>
      <pc:sldChg chg="del">
        <pc:chgData name="Karl Michael Höferl" userId="544d2ce1-0a3b-4706-9dfd-c6d69d0e3c8e" providerId="ADAL" clId="{F762F5A5-BF3A-466C-9A34-8B0288CA7433}" dt="2024-11-21T12:30:05.241" v="197" actId="18676"/>
        <pc:sldMkLst>
          <pc:docMk/>
          <pc:sldMk cId="3335024423" sldId="660"/>
        </pc:sldMkLst>
      </pc:sldChg>
      <pc:sldChg chg="del">
        <pc:chgData name="Karl Michael Höferl" userId="544d2ce1-0a3b-4706-9dfd-c6d69d0e3c8e" providerId="ADAL" clId="{F762F5A5-BF3A-466C-9A34-8B0288CA7433}" dt="2024-11-21T12:30:05.241" v="197" actId="18676"/>
        <pc:sldMkLst>
          <pc:docMk/>
          <pc:sldMk cId="3688991042" sldId="661"/>
        </pc:sldMkLst>
      </pc:sldChg>
      <pc:sldChg chg="del">
        <pc:chgData name="Karl Michael Höferl" userId="544d2ce1-0a3b-4706-9dfd-c6d69d0e3c8e" providerId="ADAL" clId="{F762F5A5-BF3A-466C-9A34-8B0288CA7433}" dt="2024-11-21T12:29:59.792" v="196" actId="18676"/>
        <pc:sldMkLst>
          <pc:docMk/>
          <pc:sldMk cId="447509060" sldId="662"/>
        </pc:sldMkLst>
      </pc:sldChg>
      <pc:sldChg chg="del">
        <pc:chgData name="Karl Michael Höferl" userId="544d2ce1-0a3b-4706-9dfd-c6d69d0e3c8e" providerId="ADAL" clId="{F762F5A5-BF3A-466C-9A34-8B0288CA7433}" dt="2024-11-21T12:29:59.792" v="196" actId="18676"/>
        <pc:sldMkLst>
          <pc:docMk/>
          <pc:sldMk cId="684559822" sldId="663"/>
        </pc:sldMkLst>
      </pc:sldChg>
      <pc:sldChg chg="modSp mod">
        <pc:chgData name="Karl Michael Höferl" userId="544d2ce1-0a3b-4706-9dfd-c6d69d0e3c8e" providerId="ADAL" clId="{F762F5A5-BF3A-466C-9A34-8B0288CA7433}" dt="2024-11-22T19:28:09.252" v="11591" actId="790"/>
        <pc:sldMkLst>
          <pc:docMk/>
          <pc:sldMk cId="993227424" sldId="664"/>
        </pc:sldMkLst>
      </pc:sldChg>
      <pc:sldChg chg="del">
        <pc:chgData name="Karl Michael Höferl" userId="544d2ce1-0a3b-4706-9dfd-c6d69d0e3c8e" providerId="ADAL" clId="{F762F5A5-BF3A-466C-9A34-8B0288CA7433}" dt="2024-11-21T12:29:55.824" v="195" actId="18676"/>
        <pc:sldMkLst>
          <pc:docMk/>
          <pc:sldMk cId="969843065" sldId="665"/>
        </pc:sldMkLst>
      </pc:sldChg>
      <pc:sldChg chg="del">
        <pc:chgData name="Karl Michael Höferl" userId="544d2ce1-0a3b-4706-9dfd-c6d69d0e3c8e" providerId="ADAL" clId="{F762F5A5-BF3A-466C-9A34-8B0288CA7433}" dt="2024-11-21T12:30:05.241" v="197" actId="18676"/>
        <pc:sldMkLst>
          <pc:docMk/>
          <pc:sldMk cId="3840990961" sldId="666"/>
        </pc:sldMkLst>
      </pc:sldChg>
      <pc:sldChg chg="modSp mod">
        <pc:chgData name="Karl Michael Höferl" userId="544d2ce1-0a3b-4706-9dfd-c6d69d0e3c8e" providerId="ADAL" clId="{F762F5A5-BF3A-466C-9A34-8B0288CA7433}" dt="2024-11-22T19:28:09.235" v="11581" actId="790"/>
        <pc:sldMkLst>
          <pc:docMk/>
          <pc:sldMk cId="3513970796" sldId="667"/>
        </pc:sldMkLst>
      </pc:sldChg>
      <pc:sldChg chg="modSp mod">
        <pc:chgData name="Karl Michael Höferl" userId="544d2ce1-0a3b-4706-9dfd-c6d69d0e3c8e" providerId="ADAL" clId="{F762F5A5-BF3A-466C-9A34-8B0288CA7433}" dt="2024-11-22T19:28:09.244" v="11586" actId="790"/>
        <pc:sldMkLst>
          <pc:docMk/>
          <pc:sldMk cId="210908920" sldId="668"/>
        </pc:sldMkLst>
      </pc:sldChg>
      <pc:sldChg chg="modSp mod">
        <pc:chgData name="Karl Michael Höferl" userId="544d2ce1-0a3b-4706-9dfd-c6d69d0e3c8e" providerId="ADAL" clId="{F762F5A5-BF3A-466C-9A34-8B0288CA7433}" dt="2024-11-22T19:28:09.258" v="11596" actId="790"/>
        <pc:sldMkLst>
          <pc:docMk/>
          <pc:sldMk cId="3126250297" sldId="669"/>
        </pc:sldMkLst>
      </pc:sldChg>
      <pc:sldChg chg="modSp mod">
        <pc:chgData name="Karl Michael Höferl" userId="544d2ce1-0a3b-4706-9dfd-c6d69d0e3c8e" providerId="ADAL" clId="{F762F5A5-BF3A-466C-9A34-8B0288CA7433}" dt="2024-11-22T19:28:09.307" v="11629" actId="790"/>
        <pc:sldMkLst>
          <pc:docMk/>
          <pc:sldMk cId="4008952001" sldId="670"/>
        </pc:sldMkLst>
      </pc:sldChg>
      <pc:sldChg chg="modSp mod">
        <pc:chgData name="Karl Michael Höferl" userId="544d2ce1-0a3b-4706-9dfd-c6d69d0e3c8e" providerId="ADAL" clId="{F762F5A5-BF3A-466C-9A34-8B0288CA7433}" dt="2024-11-22T19:28:09.278" v="11601" actId="790"/>
        <pc:sldMkLst>
          <pc:docMk/>
          <pc:sldMk cId="1856750786" sldId="671"/>
        </pc:sldMkLst>
      </pc:sldChg>
      <pc:sldChg chg="modSp mod">
        <pc:chgData name="Karl Michael Höferl" userId="544d2ce1-0a3b-4706-9dfd-c6d69d0e3c8e" providerId="ADAL" clId="{F762F5A5-BF3A-466C-9A34-8B0288CA7433}" dt="2024-11-22T19:28:09.284" v="11606" actId="790"/>
        <pc:sldMkLst>
          <pc:docMk/>
          <pc:sldMk cId="2958795412" sldId="672"/>
        </pc:sldMkLst>
      </pc:sldChg>
      <pc:sldChg chg="modSp mod">
        <pc:chgData name="Karl Michael Höferl" userId="544d2ce1-0a3b-4706-9dfd-c6d69d0e3c8e" providerId="ADAL" clId="{F762F5A5-BF3A-466C-9A34-8B0288CA7433}" dt="2024-11-22T19:28:09.294" v="11616" actId="790"/>
        <pc:sldMkLst>
          <pc:docMk/>
          <pc:sldMk cId="2383725642" sldId="673"/>
        </pc:sldMkLst>
      </pc:sldChg>
      <pc:sldChg chg="modSp mod">
        <pc:chgData name="Karl Michael Höferl" userId="544d2ce1-0a3b-4706-9dfd-c6d69d0e3c8e" providerId="ADAL" clId="{F762F5A5-BF3A-466C-9A34-8B0288CA7433}" dt="2024-11-22T19:28:09.303" v="11625" actId="790"/>
        <pc:sldMkLst>
          <pc:docMk/>
          <pc:sldMk cId="2029576510" sldId="674"/>
        </pc:sldMkLst>
      </pc:sldChg>
      <pc:sldChg chg="modSp mod">
        <pc:chgData name="Karl Michael Höferl" userId="544d2ce1-0a3b-4706-9dfd-c6d69d0e3c8e" providerId="ADAL" clId="{F762F5A5-BF3A-466C-9A34-8B0288CA7433}" dt="2024-11-22T19:28:09.300" v="11621" actId="790"/>
        <pc:sldMkLst>
          <pc:docMk/>
          <pc:sldMk cId="3892086044" sldId="675"/>
        </pc:sldMkLst>
      </pc:sldChg>
      <pc:sldChg chg="modSp mod">
        <pc:chgData name="Karl Michael Höferl" userId="544d2ce1-0a3b-4706-9dfd-c6d69d0e3c8e" providerId="ADAL" clId="{F762F5A5-BF3A-466C-9A34-8B0288CA7433}" dt="2024-11-22T19:28:09.313" v="11634" actId="790"/>
        <pc:sldMkLst>
          <pc:docMk/>
          <pc:sldMk cId="1668054060" sldId="676"/>
        </pc:sldMkLst>
      </pc:sldChg>
      <pc:sldChg chg="modSp mod">
        <pc:chgData name="Karl Michael Höferl" userId="544d2ce1-0a3b-4706-9dfd-c6d69d0e3c8e" providerId="ADAL" clId="{F762F5A5-BF3A-466C-9A34-8B0288CA7433}" dt="2024-11-22T19:28:09.318" v="11639" actId="790"/>
        <pc:sldMkLst>
          <pc:docMk/>
          <pc:sldMk cId="3774641568" sldId="677"/>
        </pc:sldMkLst>
      </pc:sldChg>
      <pc:sldChg chg="modSp mod">
        <pc:chgData name="Karl Michael Höferl" userId="544d2ce1-0a3b-4706-9dfd-c6d69d0e3c8e" providerId="ADAL" clId="{F762F5A5-BF3A-466C-9A34-8B0288CA7433}" dt="2024-11-22T19:28:09.288" v="11611" actId="790"/>
        <pc:sldMkLst>
          <pc:docMk/>
          <pc:sldMk cId="681672386" sldId="678"/>
        </pc:sldMkLst>
      </pc:sldChg>
      <pc:sldChg chg="addSp delSp modSp new mod modClrScheme chgLayout">
        <pc:chgData name="Karl Michael Höferl" userId="544d2ce1-0a3b-4706-9dfd-c6d69d0e3c8e" providerId="ADAL" clId="{F762F5A5-BF3A-466C-9A34-8B0288CA7433}" dt="2024-11-22T19:28:09.321" v="11642" actId="790"/>
        <pc:sldMkLst>
          <pc:docMk/>
          <pc:sldMk cId="3838652833" sldId="679"/>
        </pc:sldMkLst>
      </pc:sldChg>
      <pc:sldChg chg="addSp delSp modSp new del mod modClrScheme chgLayout">
        <pc:chgData name="Karl Michael Höferl" userId="544d2ce1-0a3b-4706-9dfd-c6d69d0e3c8e" providerId="ADAL" clId="{F762F5A5-BF3A-466C-9A34-8B0288CA7433}" dt="2024-11-21T13:22:04.252" v="1448" actId="47"/>
        <pc:sldMkLst>
          <pc:docMk/>
          <pc:sldMk cId="3466446507" sldId="680"/>
        </pc:sldMkLst>
      </pc:sldChg>
      <pc:sldChg chg="addSp modSp add mod">
        <pc:chgData name="Karl Michael Höferl" userId="544d2ce1-0a3b-4706-9dfd-c6d69d0e3c8e" providerId="ADAL" clId="{F762F5A5-BF3A-466C-9A34-8B0288CA7433}" dt="2024-11-22T19:28:09.330" v="11652" actId="790"/>
        <pc:sldMkLst>
          <pc:docMk/>
          <pc:sldMk cId="796868421" sldId="681"/>
        </pc:sldMkLst>
      </pc:sldChg>
      <pc:sldChg chg="modSp add mod">
        <pc:chgData name="Karl Michael Höferl" userId="544d2ce1-0a3b-4706-9dfd-c6d69d0e3c8e" providerId="ADAL" clId="{F762F5A5-BF3A-466C-9A34-8B0288CA7433}" dt="2024-11-22T19:28:09.325" v="11647" actId="790"/>
        <pc:sldMkLst>
          <pc:docMk/>
          <pc:sldMk cId="2984082230" sldId="682"/>
        </pc:sldMkLst>
      </pc:sldChg>
      <pc:sldChg chg="addSp modSp new mod modNotesTx">
        <pc:chgData name="Karl Michael Höferl" userId="544d2ce1-0a3b-4706-9dfd-c6d69d0e3c8e" providerId="ADAL" clId="{F762F5A5-BF3A-466C-9A34-8B0288CA7433}" dt="2024-11-22T19:28:09.336" v="11657" actId="790"/>
        <pc:sldMkLst>
          <pc:docMk/>
          <pc:sldMk cId="3888114917" sldId="683"/>
        </pc:sldMkLst>
      </pc:sldChg>
      <pc:sldChg chg="addSp delSp modSp add mod">
        <pc:chgData name="Karl Michael Höferl" userId="544d2ce1-0a3b-4706-9dfd-c6d69d0e3c8e" providerId="ADAL" clId="{F762F5A5-BF3A-466C-9A34-8B0288CA7433}" dt="2024-11-22T19:28:09.360" v="11679" actId="790"/>
        <pc:sldMkLst>
          <pc:docMk/>
          <pc:sldMk cId="1849271951" sldId="684"/>
        </pc:sldMkLst>
      </pc:sldChg>
      <pc:sldChg chg="modSp add mod ord">
        <pc:chgData name="Karl Michael Höferl" userId="544d2ce1-0a3b-4706-9dfd-c6d69d0e3c8e" providerId="ADAL" clId="{F762F5A5-BF3A-466C-9A34-8B0288CA7433}" dt="2024-11-22T19:28:09.354" v="11674" actId="790"/>
        <pc:sldMkLst>
          <pc:docMk/>
          <pc:sldMk cId="833014263" sldId="685"/>
        </pc:sldMkLst>
      </pc:sldChg>
      <pc:sldChg chg="modSp new del mod">
        <pc:chgData name="Karl Michael Höferl" userId="544d2ce1-0a3b-4706-9dfd-c6d69d0e3c8e" providerId="ADAL" clId="{F762F5A5-BF3A-466C-9A34-8B0288CA7433}" dt="2024-11-21T12:55:28.016" v="844" actId="47"/>
        <pc:sldMkLst>
          <pc:docMk/>
          <pc:sldMk cId="2762526284" sldId="685"/>
        </pc:sldMkLst>
      </pc:sldChg>
      <pc:sldChg chg="addSp delSp modSp new mod">
        <pc:chgData name="Karl Michael Höferl" userId="544d2ce1-0a3b-4706-9dfd-c6d69d0e3c8e" providerId="ADAL" clId="{F762F5A5-BF3A-466C-9A34-8B0288CA7433}" dt="2024-11-22T19:28:09.364" v="11683" actId="790"/>
        <pc:sldMkLst>
          <pc:docMk/>
          <pc:sldMk cId="3562787270" sldId="686"/>
        </pc:sldMkLst>
      </pc:sldChg>
      <pc:sldChg chg="addSp modSp new mod modAnim">
        <pc:chgData name="Karl Michael Höferl" userId="544d2ce1-0a3b-4706-9dfd-c6d69d0e3c8e" providerId="ADAL" clId="{F762F5A5-BF3A-466C-9A34-8B0288CA7433}" dt="2024-11-22T19:28:09.369" v="11688" actId="790"/>
        <pc:sldMkLst>
          <pc:docMk/>
          <pc:sldMk cId="3084817095" sldId="687"/>
        </pc:sldMkLst>
      </pc:sldChg>
      <pc:sldChg chg="addSp delSp modSp add mod modAnim">
        <pc:chgData name="Karl Michael Höferl" userId="544d2ce1-0a3b-4706-9dfd-c6d69d0e3c8e" providerId="ADAL" clId="{F762F5A5-BF3A-466C-9A34-8B0288CA7433}" dt="2024-11-22T19:28:09.375" v="11693" actId="790"/>
        <pc:sldMkLst>
          <pc:docMk/>
          <pc:sldMk cId="214254299" sldId="688"/>
        </pc:sldMkLst>
      </pc:sldChg>
      <pc:sldChg chg="addSp delSp modSp add mod">
        <pc:chgData name="Karl Michael Höferl" userId="544d2ce1-0a3b-4706-9dfd-c6d69d0e3c8e" providerId="ADAL" clId="{F762F5A5-BF3A-466C-9A34-8B0288CA7433}" dt="2024-11-22T19:28:09.380" v="11698" actId="790"/>
        <pc:sldMkLst>
          <pc:docMk/>
          <pc:sldMk cId="3068944388" sldId="689"/>
        </pc:sldMkLst>
      </pc:sldChg>
      <pc:sldChg chg="delSp modSp add mod">
        <pc:chgData name="Karl Michael Höferl" userId="544d2ce1-0a3b-4706-9dfd-c6d69d0e3c8e" providerId="ADAL" clId="{F762F5A5-BF3A-466C-9A34-8B0288CA7433}" dt="2024-11-22T19:28:09.383" v="11702" actId="790"/>
        <pc:sldMkLst>
          <pc:docMk/>
          <pc:sldMk cId="1532769657" sldId="690"/>
        </pc:sldMkLst>
      </pc:sldChg>
      <pc:sldChg chg="addSp modSp add mod">
        <pc:chgData name="Karl Michael Höferl" userId="544d2ce1-0a3b-4706-9dfd-c6d69d0e3c8e" providerId="ADAL" clId="{F762F5A5-BF3A-466C-9A34-8B0288CA7433}" dt="2024-11-22T19:28:09.389" v="11708" actId="790"/>
        <pc:sldMkLst>
          <pc:docMk/>
          <pc:sldMk cId="2970493622" sldId="691"/>
        </pc:sldMkLst>
      </pc:sldChg>
      <pc:sldChg chg="addSp delSp modSp new del mod modClrScheme chgLayout">
        <pc:chgData name="Karl Michael Höferl" userId="544d2ce1-0a3b-4706-9dfd-c6d69d0e3c8e" providerId="ADAL" clId="{F762F5A5-BF3A-466C-9A34-8B0288CA7433}" dt="2024-11-21T13:29:53.259" v="1507" actId="47"/>
        <pc:sldMkLst>
          <pc:docMk/>
          <pc:sldMk cId="3360010757" sldId="692"/>
        </pc:sldMkLst>
      </pc:sldChg>
      <pc:sldChg chg="new del">
        <pc:chgData name="Karl Michael Höferl" userId="544d2ce1-0a3b-4706-9dfd-c6d69d0e3c8e" providerId="ADAL" clId="{F762F5A5-BF3A-466C-9A34-8B0288CA7433}" dt="2024-11-21T13:33:36.295" v="1548" actId="47"/>
        <pc:sldMkLst>
          <pc:docMk/>
          <pc:sldMk cId="2392079901" sldId="693"/>
        </pc:sldMkLst>
      </pc:sldChg>
      <pc:sldChg chg="modSp add mod">
        <pc:chgData name="Karl Michael Höferl" userId="544d2ce1-0a3b-4706-9dfd-c6d69d0e3c8e" providerId="ADAL" clId="{F762F5A5-BF3A-466C-9A34-8B0288CA7433}" dt="2024-11-22T19:28:09.390" v="11709" actId="790"/>
        <pc:sldMkLst>
          <pc:docMk/>
          <pc:sldMk cId="3592547068" sldId="694"/>
        </pc:sldMkLst>
      </pc:sldChg>
      <pc:sldChg chg="modSp add mod">
        <pc:chgData name="Karl Michael Höferl" userId="544d2ce1-0a3b-4706-9dfd-c6d69d0e3c8e" providerId="ADAL" clId="{F762F5A5-BF3A-466C-9A34-8B0288CA7433}" dt="2024-11-22T19:28:09.395" v="11715" actId="790"/>
        <pc:sldMkLst>
          <pc:docMk/>
          <pc:sldMk cId="524902064" sldId="695"/>
        </pc:sldMkLst>
      </pc:sldChg>
      <pc:sldChg chg="modSp add mod ord">
        <pc:chgData name="Karl Michael Höferl" userId="544d2ce1-0a3b-4706-9dfd-c6d69d0e3c8e" providerId="ADAL" clId="{F762F5A5-BF3A-466C-9A34-8B0288CA7433}" dt="2024-11-22T19:28:09.406" v="11725" actId="790"/>
        <pc:sldMkLst>
          <pc:docMk/>
          <pc:sldMk cId="2328210650" sldId="696"/>
        </pc:sldMkLst>
      </pc:sldChg>
      <pc:sldChg chg="addSp modSp new mod">
        <pc:chgData name="Karl Michael Höferl" userId="544d2ce1-0a3b-4706-9dfd-c6d69d0e3c8e" providerId="ADAL" clId="{F762F5A5-BF3A-466C-9A34-8B0288CA7433}" dt="2024-11-22T19:28:09.401" v="11720" actId="790"/>
        <pc:sldMkLst>
          <pc:docMk/>
          <pc:sldMk cId="2254433484" sldId="697"/>
        </pc:sldMkLst>
      </pc:sldChg>
      <pc:sldChg chg="addSp delSp modSp new mod">
        <pc:chgData name="Karl Michael Höferl" userId="544d2ce1-0a3b-4706-9dfd-c6d69d0e3c8e" providerId="ADAL" clId="{F762F5A5-BF3A-466C-9A34-8B0288CA7433}" dt="2024-11-22T19:28:09.410" v="11730" actId="790"/>
        <pc:sldMkLst>
          <pc:docMk/>
          <pc:sldMk cId="1906228948" sldId="698"/>
        </pc:sldMkLst>
      </pc:sldChg>
      <pc:sldChg chg="addSp modSp new mod ord">
        <pc:chgData name="Karl Michael Höferl" userId="544d2ce1-0a3b-4706-9dfd-c6d69d0e3c8e" providerId="ADAL" clId="{F762F5A5-BF3A-466C-9A34-8B0288CA7433}" dt="2024-11-22T19:28:09.415" v="11735" actId="790"/>
        <pc:sldMkLst>
          <pc:docMk/>
          <pc:sldMk cId="3850774514" sldId="699"/>
        </pc:sldMkLst>
      </pc:sldChg>
      <pc:sldChg chg="modSp new mod">
        <pc:chgData name="Karl Michael Höferl" userId="544d2ce1-0a3b-4706-9dfd-c6d69d0e3c8e" providerId="ADAL" clId="{F762F5A5-BF3A-466C-9A34-8B0288CA7433}" dt="2024-11-22T19:28:09.420" v="11740" actId="790"/>
        <pc:sldMkLst>
          <pc:docMk/>
          <pc:sldMk cId="1263566702" sldId="700"/>
        </pc:sldMkLst>
      </pc:sldChg>
      <pc:sldChg chg="modSp new del mod">
        <pc:chgData name="Karl Michael Höferl" userId="544d2ce1-0a3b-4706-9dfd-c6d69d0e3c8e" providerId="ADAL" clId="{F762F5A5-BF3A-466C-9A34-8B0288CA7433}" dt="2024-11-21T13:50:56.868" v="2200" actId="680"/>
        <pc:sldMkLst>
          <pc:docMk/>
          <pc:sldMk cId="3677372657" sldId="700"/>
        </pc:sldMkLst>
      </pc:sldChg>
      <pc:sldChg chg="modSp add mod">
        <pc:chgData name="Karl Michael Höferl" userId="544d2ce1-0a3b-4706-9dfd-c6d69d0e3c8e" providerId="ADAL" clId="{F762F5A5-BF3A-466C-9A34-8B0288CA7433}" dt="2024-11-22T19:28:09.426" v="11745" actId="790"/>
        <pc:sldMkLst>
          <pc:docMk/>
          <pc:sldMk cId="1040217319" sldId="701"/>
        </pc:sldMkLst>
      </pc:sldChg>
      <pc:sldChg chg="modSp new mod">
        <pc:chgData name="Karl Michael Höferl" userId="544d2ce1-0a3b-4706-9dfd-c6d69d0e3c8e" providerId="ADAL" clId="{F762F5A5-BF3A-466C-9A34-8B0288CA7433}" dt="2024-11-22T19:28:09.432" v="11750" actId="790"/>
        <pc:sldMkLst>
          <pc:docMk/>
          <pc:sldMk cId="1396252110" sldId="702"/>
        </pc:sldMkLst>
      </pc:sldChg>
      <pc:sldChg chg="addSp delSp modSp new mod">
        <pc:chgData name="Karl Michael Höferl" userId="544d2ce1-0a3b-4706-9dfd-c6d69d0e3c8e" providerId="ADAL" clId="{F762F5A5-BF3A-466C-9A34-8B0288CA7433}" dt="2024-11-22T19:28:09.436" v="11754" actId="790"/>
        <pc:sldMkLst>
          <pc:docMk/>
          <pc:sldMk cId="2833998008" sldId="703"/>
        </pc:sldMkLst>
      </pc:sldChg>
      <pc:sldChg chg="modSp new mod">
        <pc:chgData name="Karl Michael Höferl" userId="544d2ce1-0a3b-4706-9dfd-c6d69d0e3c8e" providerId="ADAL" clId="{F762F5A5-BF3A-466C-9A34-8B0288CA7433}" dt="2024-11-22T19:28:09.442" v="11759" actId="790"/>
        <pc:sldMkLst>
          <pc:docMk/>
          <pc:sldMk cId="2968015693" sldId="704"/>
        </pc:sldMkLst>
      </pc:sldChg>
      <pc:sldChg chg="addSp delSp modSp add mod">
        <pc:chgData name="Karl Michael Höferl" userId="544d2ce1-0a3b-4706-9dfd-c6d69d0e3c8e" providerId="ADAL" clId="{F762F5A5-BF3A-466C-9A34-8B0288CA7433}" dt="2024-11-22T19:28:09.445" v="11763" actId="790"/>
        <pc:sldMkLst>
          <pc:docMk/>
          <pc:sldMk cId="1764383579" sldId="705"/>
        </pc:sldMkLst>
      </pc:sldChg>
      <pc:sldChg chg="addSp delSp modSp new mod">
        <pc:chgData name="Karl Michael Höferl" userId="544d2ce1-0a3b-4706-9dfd-c6d69d0e3c8e" providerId="ADAL" clId="{F762F5A5-BF3A-466C-9A34-8B0288CA7433}" dt="2024-11-22T19:28:09.449" v="11767" actId="790"/>
        <pc:sldMkLst>
          <pc:docMk/>
          <pc:sldMk cId="4237894147" sldId="706"/>
        </pc:sldMkLst>
      </pc:sldChg>
      <pc:sldChg chg="addSp delSp modSp new mod">
        <pc:chgData name="Karl Michael Höferl" userId="544d2ce1-0a3b-4706-9dfd-c6d69d0e3c8e" providerId="ADAL" clId="{F762F5A5-BF3A-466C-9A34-8B0288CA7433}" dt="2024-11-22T19:28:09.454" v="11772" actId="790"/>
        <pc:sldMkLst>
          <pc:docMk/>
          <pc:sldMk cId="1271795365" sldId="707"/>
        </pc:sldMkLst>
      </pc:sldChg>
      <pc:sldChg chg="addSp delSp modSp add mod">
        <pc:chgData name="Karl Michael Höferl" userId="544d2ce1-0a3b-4706-9dfd-c6d69d0e3c8e" providerId="ADAL" clId="{F762F5A5-BF3A-466C-9A34-8B0288CA7433}" dt="2024-11-22T19:28:09.458" v="11776" actId="790"/>
        <pc:sldMkLst>
          <pc:docMk/>
          <pc:sldMk cId="118535653" sldId="708"/>
        </pc:sldMkLst>
      </pc:sldChg>
      <pc:sldChg chg="addSp modSp new mod modAnim modNotesTx">
        <pc:chgData name="Karl Michael Höferl" userId="544d2ce1-0a3b-4706-9dfd-c6d69d0e3c8e" providerId="ADAL" clId="{F762F5A5-BF3A-466C-9A34-8B0288CA7433}" dt="2024-11-22T19:28:09.466" v="11781" actId="790"/>
        <pc:sldMkLst>
          <pc:docMk/>
          <pc:sldMk cId="1089052297" sldId="709"/>
        </pc:sldMkLst>
      </pc:sldChg>
      <pc:sldChg chg="addSp delSp modSp new mod">
        <pc:chgData name="Karl Michael Höferl" userId="544d2ce1-0a3b-4706-9dfd-c6d69d0e3c8e" providerId="ADAL" clId="{F762F5A5-BF3A-466C-9A34-8B0288CA7433}" dt="2024-11-22T19:28:09.475" v="11791" actId="790"/>
        <pc:sldMkLst>
          <pc:docMk/>
          <pc:sldMk cId="1575962735" sldId="710"/>
        </pc:sldMkLst>
      </pc:sldChg>
      <pc:sldChg chg="add del">
        <pc:chgData name="Karl Michael Höferl" userId="544d2ce1-0a3b-4706-9dfd-c6d69d0e3c8e" providerId="ADAL" clId="{F762F5A5-BF3A-466C-9A34-8B0288CA7433}" dt="2024-11-22T07:46:44.786" v="3855" actId="47"/>
        <pc:sldMkLst>
          <pc:docMk/>
          <pc:sldMk cId="3851227613" sldId="711"/>
        </pc:sldMkLst>
      </pc:sldChg>
      <pc:sldChg chg="delSp modSp add mod">
        <pc:chgData name="Karl Michael Höferl" userId="544d2ce1-0a3b-4706-9dfd-c6d69d0e3c8e" providerId="ADAL" clId="{F762F5A5-BF3A-466C-9A34-8B0288CA7433}" dt="2024-11-22T19:28:09.481" v="11796" actId="790"/>
        <pc:sldMkLst>
          <pc:docMk/>
          <pc:sldMk cId="278404057" sldId="712"/>
        </pc:sldMkLst>
      </pc:sldChg>
      <pc:sldChg chg="modSp add mod">
        <pc:chgData name="Karl Michael Höferl" userId="544d2ce1-0a3b-4706-9dfd-c6d69d0e3c8e" providerId="ADAL" clId="{F762F5A5-BF3A-466C-9A34-8B0288CA7433}" dt="2024-11-22T19:28:09.495" v="11808" actId="790"/>
        <pc:sldMkLst>
          <pc:docMk/>
          <pc:sldMk cId="2565266650" sldId="713"/>
        </pc:sldMkLst>
      </pc:sldChg>
      <pc:sldChg chg="add del">
        <pc:chgData name="Karl Michael Höferl" userId="544d2ce1-0a3b-4706-9dfd-c6d69d0e3c8e" providerId="ADAL" clId="{F762F5A5-BF3A-466C-9A34-8B0288CA7433}" dt="2024-11-22T06:17:01.062" v="3376"/>
        <pc:sldMkLst>
          <pc:docMk/>
          <pc:sldMk cId="4269264077" sldId="713"/>
        </pc:sldMkLst>
      </pc:sldChg>
      <pc:sldChg chg="modSp add del mod">
        <pc:chgData name="Karl Michael Höferl" userId="544d2ce1-0a3b-4706-9dfd-c6d69d0e3c8e" providerId="ADAL" clId="{F762F5A5-BF3A-466C-9A34-8B0288CA7433}" dt="2024-11-22T07:56:04.884" v="4993" actId="47"/>
        <pc:sldMkLst>
          <pc:docMk/>
          <pc:sldMk cId="3317524839" sldId="714"/>
        </pc:sldMkLst>
      </pc:sldChg>
      <pc:sldChg chg="addSp delSp modSp new mod">
        <pc:chgData name="Karl Michael Höferl" userId="544d2ce1-0a3b-4706-9dfd-c6d69d0e3c8e" providerId="ADAL" clId="{F762F5A5-BF3A-466C-9A34-8B0288CA7433}" dt="2024-11-22T19:28:09.505" v="11818" actId="790"/>
        <pc:sldMkLst>
          <pc:docMk/>
          <pc:sldMk cId="1448346958" sldId="715"/>
        </pc:sldMkLst>
      </pc:sldChg>
      <pc:sldChg chg="addSp modSp new mod">
        <pc:chgData name="Karl Michael Höferl" userId="544d2ce1-0a3b-4706-9dfd-c6d69d0e3c8e" providerId="ADAL" clId="{F762F5A5-BF3A-466C-9A34-8B0288CA7433}" dt="2024-11-22T19:28:09.511" v="11823" actId="790"/>
        <pc:sldMkLst>
          <pc:docMk/>
          <pc:sldMk cId="2354473878" sldId="716"/>
        </pc:sldMkLst>
      </pc:sldChg>
      <pc:sldChg chg="addSp delSp modSp new mod">
        <pc:chgData name="Karl Michael Höferl" userId="544d2ce1-0a3b-4706-9dfd-c6d69d0e3c8e" providerId="ADAL" clId="{F762F5A5-BF3A-466C-9A34-8B0288CA7433}" dt="2024-11-22T19:28:09.522" v="11833" actId="790"/>
        <pc:sldMkLst>
          <pc:docMk/>
          <pc:sldMk cId="391640801" sldId="717"/>
        </pc:sldMkLst>
      </pc:sldChg>
      <pc:sldChg chg="new del">
        <pc:chgData name="Karl Michael Höferl" userId="544d2ce1-0a3b-4706-9dfd-c6d69d0e3c8e" providerId="ADAL" clId="{F762F5A5-BF3A-466C-9A34-8B0288CA7433}" dt="2024-11-22T06:29:57.564" v="3458" actId="47"/>
        <pc:sldMkLst>
          <pc:docMk/>
          <pc:sldMk cId="734202352" sldId="718"/>
        </pc:sldMkLst>
      </pc:sldChg>
      <pc:sldChg chg="modSp add mod">
        <pc:chgData name="Karl Michael Höferl" userId="544d2ce1-0a3b-4706-9dfd-c6d69d0e3c8e" providerId="ADAL" clId="{F762F5A5-BF3A-466C-9A34-8B0288CA7433}" dt="2024-11-22T19:28:09.518" v="11829" actId="790"/>
        <pc:sldMkLst>
          <pc:docMk/>
          <pc:sldMk cId="1128794484" sldId="718"/>
        </pc:sldMkLst>
      </pc:sldChg>
      <pc:sldChg chg="addSp delSp modSp new mod ord modAnim">
        <pc:chgData name="Karl Michael Höferl" userId="544d2ce1-0a3b-4706-9dfd-c6d69d0e3c8e" providerId="ADAL" clId="{F762F5A5-BF3A-466C-9A34-8B0288CA7433}" dt="2024-11-22T19:28:09.732" v="12016" actId="790"/>
        <pc:sldMkLst>
          <pc:docMk/>
          <pc:sldMk cId="1226678962" sldId="719"/>
        </pc:sldMkLst>
      </pc:sldChg>
      <pc:sldChg chg="add del">
        <pc:chgData name="Karl Michael Höferl" userId="544d2ce1-0a3b-4706-9dfd-c6d69d0e3c8e" providerId="ADAL" clId="{F762F5A5-BF3A-466C-9A34-8B0288CA7433}" dt="2024-11-22T06:29:57.564" v="3458" actId="47"/>
        <pc:sldMkLst>
          <pc:docMk/>
          <pc:sldMk cId="3071308539" sldId="719"/>
        </pc:sldMkLst>
      </pc:sldChg>
      <pc:sldChg chg="add del">
        <pc:chgData name="Karl Michael Höferl" userId="544d2ce1-0a3b-4706-9dfd-c6d69d0e3c8e" providerId="ADAL" clId="{F762F5A5-BF3A-466C-9A34-8B0288CA7433}" dt="2024-11-22T06:29:57.564" v="3458" actId="47"/>
        <pc:sldMkLst>
          <pc:docMk/>
          <pc:sldMk cId="1426865824" sldId="720"/>
        </pc:sldMkLst>
      </pc:sldChg>
      <pc:sldChg chg="modSp new mod">
        <pc:chgData name="Karl Michael Höferl" userId="544d2ce1-0a3b-4706-9dfd-c6d69d0e3c8e" providerId="ADAL" clId="{F762F5A5-BF3A-466C-9A34-8B0288CA7433}" dt="2024-11-22T19:28:09.552" v="11860" actId="790"/>
        <pc:sldMkLst>
          <pc:docMk/>
          <pc:sldMk cId="3050647913" sldId="720"/>
        </pc:sldMkLst>
      </pc:sldChg>
      <pc:sldChg chg="addSp delSp modSp new del mod">
        <pc:chgData name="Karl Michael Höferl" userId="544d2ce1-0a3b-4706-9dfd-c6d69d0e3c8e" providerId="ADAL" clId="{F762F5A5-BF3A-466C-9A34-8B0288CA7433}" dt="2024-11-22T19:19:32.914" v="11221" actId="47"/>
        <pc:sldMkLst>
          <pc:docMk/>
          <pc:sldMk cId="468890108" sldId="721"/>
        </pc:sldMkLst>
      </pc:sldChg>
      <pc:sldChg chg="modSp add mod">
        <pc:chgData name="Karl Michael Höferl" userId="544d2ce1-0a3b-4706-9dfd-c6d69d0e3c8e" providerId="ADAL" clId="{F762F5A5-BF3A-466C-9A34-8B0288CA7433}" dt="2024-11-22T19:28:09.517" v="11828" actId="790"/>
        <pc:sldMkLst>
          <pc:docMk/>
          <pc:sldMk cId="2458927655" sldId="722"/>
        </pc:sldMkLst>
      </pc:sldChg>
      <pc:sldChg chg="modSp add mod">
        <pc:chgData name="Karl Michael Höferl" userId="544d2ce1-0a3b-4706-9dfd-c6d69d0e3c8e" providerId="ADAL" clId="{F762F5A5-BF3A-466C-9A34-8B0288CA7433}" dt="2024-11-22T19:28:09.470" v="11786" actId="790"/>
        <pc:sldMkLst>
          <pc:docMk/>
          <pc:sldMk cId="2142421156" sldId="723"/>
        </pc:sldMkLst>
      </pc:sldChg>
      <pc:sldChg chg="modSp add mod ord">
        <pc:chgData name="Karl Michael Höferl" userId="544d2ce1-0a3b-4706-9dfd-c6d69d0e3c8e" providerId="ADAL" clId="{F762F5A5-BF3A-466C-9A34-8B0288CA7433}" dt="2024-11-22T19:28:09.500" v="11813" actId="790"/>
        <pc:sldMkLst>
          <pc:docMk/>
          <pc:sldMk cId="3412487367" sldId="724"/>
        </pc:sldMkLst>
      </pc:sldChg>
      <pc:sldChg chg="modSp add mod">
        <pc:chgData name="Karl Michael Höferl" userId="544d2ce1-0a3b-4706-9dfd-c6d69d0e3c8e" providerId="ADAL" clId="{F762F5A5-BF3A-466C-9A34-8B0288CA7433}" dt="2024-11-22T19:28:09.530" v="11841" actId="790"/>
        <pc:sldMkLst>
          <pc:docMk/>
          <pc:sldMk cId="2759209159" sldId="725"/>
        </pc:sldMkLst>
      </pc:sldChg>
      <pc:sldChg chg="modSp new mod">
        <pc:chgData name="Karl Michael Höferl" userId="544d2ce1-0a3b-4706-9dfd-c6d69d0e3c8e" providerId="ADAL" clId="{F762F5A5-BF3A-466C-9A34-8B0288CA7433}" dt="2024-11-22T19:28:09.536" v="11846" actId="790"/>
        <pc:sldMkLst>
          <pc:docMk/>
          <pc:sldMk cId="847194213" sldId="726"/>
        </pc:sldMkLst>
      </pc:sldChg>
      <pc:sldChg chg="modSp add mod">
        <pc:chgData name="Karl Michael Höferl" userId="544d2ce1-0a3b-4706-9dfd-c6d69d0e3c8e" providerId="ADAL" clId="{F762F5A5-BF3A-466C-9A34-8B0288CA7433}" dt="2024-11-22T19:28:09.545" v="11855" actId="790"/>
        <pc:sldMkLst>
          <pc:docMk/>
          <pc:sldMk cId="1031396598" sldId="727"/>
        </pc:sldMkLst>
      </pc:sldChg>
      <pc:sldChg chg="modSp add mod">
        <pc:chgData name="Karl Michael Höferl" userId="544d2ce1-0a3b-4706-9dfd-c6d69d0e3c8e" providerId="ADAL" clId="{F762F5A5-BF3A-466C-9A34-8B0288CA7433}" dt="2024-11-22T19:28:09.540" v="11850" actId="790"/>
        <pc:sldMkLst>
          <pc:docMk/>
          <pc:sldMk cId="1268641503" sldId="728"/>
        </pc:sldMkLst>
      </pc:sldChg>
      <pc:sldChg chg="modSp add mod">
        <pc:chgData name="Karl Michael Höferl" userId="544d2ce1-0a3b-4706-9dfd-c6d69d0e3c8e" providerId="ADAL" clId="{F762F5A5-BF3A-466C-9A34-8B0288CA7433}" dt="2024-11-22T19:28:09.570" v="11875" actId="790"/>
        <pc:sldMkLst>
          <pc:docMk/>
          <pc:sldMk cId="309949798" sldId="729"/>
        </pc:sldMkLst>
      </pc:sldChg>
      <pc:sldChg chg="modSp new del mod">
        <pc:chgData name="Karl Michael Höferl" userId="544d2ce1-0a3b-4706-9dfd-c6d69d0e3c8e" providerId="ADAL" clId="{F762F5A5-BF3A-466C-9A34-8B0288CA7433}" dt="2024-11-22T08:19:07.032" v="5937" actId="47"/>
        <pc:sldMkLst>
          <pc:docMk/>
          <pc:sldMk cId="3644147083" sldId="729"/>
        </pc:sldMkLst>
      </pc:sldChg>
      <pc:sldChg chg="addSp delSp modSp new mod">
        <pc:chgData name="Karl Michael Höferl" userId="544d2ce1-0a3b-4706-9dfd-c6d69d0e3c8e" providerId="ADAL" clId="{F762F5A5-BF3A-466C-9A34-8B0288CA7433}" dt="2024-11-22T19:28:09.578" v="11881" actId="790"/>
        <pc:sldMkLst>
          <pc:docMk/>
          <pc:sldMk cId="1838811974" sldId="730"/>
        </pc:sldMkLst>
      </pc:sldChg>
      <pc:sldChg chg="addSp delSp modSp new mod">
        <pc:chgData name="Karl Michael Höferl" userId="544d2ce1-0a3b-4706-9dfd-c6d69d0e3c8e" providerId="ADAL" clId="{F762F5A5-BF3A-466C-9A34-8B0288CA7433}" dt="2024-11-22T19:28:09.888" v="12134" actId="790"/>
        <pc:sldMkLst>
          <pc:docMk/>
          <pc:sldMk cId="3183139675" sldId="731"/>
        </pc:sldMkLst>
      </pc:sldChg>
      <pc:sldChg chg="modSp add mod">
        <pc:chgData name="Karl Michael Höferl" userId="544d2ce1-0a3b-4706-9dfd-c6d69d0e3c8e" providerId="ADAL" clId="{F762F5A5-BF3A-466C-9A34-8B0288CA7433}" dt="2024-11-22T19:28:09.584" v="11886"/>
        <pc:sldMkLst>
          <pc:docMk/>
          <pc:sldMk cId="2219841282" sldId="732"/>
        </pc:sldMkLst>
      </pc:sldChg>
      <pc:sldChg chg="addSp delSp modSp new mod">
        <pc:chgData name="Karl Michael Höferl" userId="544d2ce1-0a3b-4706-9dfd-c6d69d0e3c8e" providerId="ADAL" clId="{F762F5A5-BF3A-466C-9A34-8B0288CA7433}" dt="2024-11-22T19:28:09.588" v="11890" actId="790"/>
        <pc:sldMkLst>
          <pc:docMk/>
          <pc:sldMk cId="1256833638" sldId="733"/>
        </pc:sldMkLst>
      </pc:sldChg>
      <pc:sldChg chg="addSp delSp modSp new mod">
        <pc:chgData name="Karl Michael Höferl" userId="544d2ce1-0a3b-4706-9dfd-c6d69d0e3c8e" providerId="ADAL" clId="{F762F5A5-BF3A-466C-9A34-8B0288CA7433}" dt="2024-11-22T19:28:09.592" v="11894" actId="790"/>
        <pc:sldMkLst>
          <pc:docMk/>
          <pc:sldMk cId="2446380513" sldId="734"/>
        </pc:sldMkLst>
      </pc:sldChg>
      <pc:sldChg chg="addSp modSp new mod">
        <pc:chgData name="Karl Michael Höferl" userId="544d2ce1-0a3b-4706-9dfd-c6d69d0e3c8e" providerId="ADAL" clId="{F762F5A5-BF3A-466C-9A34-8B0288CA7433}" dt="2024-11-22T19:28:09.597" v="11899" actId="790"/>
        <pc:sldMkLst>
          <pc:docMk/>
          <pc:sldMk cId="48450397" sldId="735"/>
        </pc:sldMkLst>
      </pc:sldChg>
      <pc:sldChg chg="modSp add mod ord">
        <pc:chgData name="Karl Michael Höferl" userId="544d2ce1-0a3b-4706-9dfd-c6d69d0e3c8e" providerId="ADAL" clId="{F762F5A5-BF3A-466C-9A34-8B0288CA7433}" dt="2024-11-22T19:28:09.601" v="11903" actId="790"/>
        <pc:sldMkLst>
          <pc:docMk/>
          <pc:sldMk cId="1452761219" sldId="736"/>
        </pc:sldMkLst>
      </pc:sldChg>
      <pc:sldChg chg="addSp delSp modSp add mod">
        <pc:chgData name="Karl Michael Höferl" userId="544d2ce1-0a3b-4706-9dfd-c6d69d0e3c8e" providerId="ADAL" clId="{F762F5A5-BF3A-466C-9A34-8B0288CA7433}" dt="2024-11-22T19:28:09.610" v="11912" actId="790"/>
        <pc:sldMkLst>
          <pc:docMk/>
          <pc:sldMk cId="1096447689" sldId="737"/>
        </pc:sldMkLst>
      </pc:sldChg>
      <pc:sldChg chg="addSp delSp modSp add mod">
        <pc:chgData name="Karl Michael Höferl" userId="544d2ce1-0a3b-4706-9dfd-c6d69d0e3c8e" providerId="ADAL" clId="{F762F5A5-BF3A-466C-9A34-8B0288CA7433}" dt="2024-11-22T19:28:09.614" v="11916" actId="790"/>
        <pc:sldMkLst>
          <pc:docMk/>
          <pc:sldMk cId="3029163477" sldId="738"/>
        </pc:sldMkLst>
      </pc:sldChg>
      <pc:sldChg chg="addSp delSp modSp add mod">
        <pc:chgData name="Karl Michael Höferl" userId="544d2ce1-0a3b-4706-9dfd-c6d69d0e3c8e" providerId="ADAL" clId="{F762F5A5-BF3A-466C-9A34-8B0288CA7433}" dt="2024-11-22T19:28:09.618" v="11920" actId="790"/>
        <pc:sldMkLst>
          <pc:docMk/>
          <pc:sldMk cId="277089679" sldId="739"/>
        </pc:sldMkLst>
      </pc:sldChg>
      <pc:sldChg chg="addSp modSp new mod ord">
        <pc:chgData name="Karl Michael Höferl" userId="544d2ce1-0a3b-4706-9dfd-c6d69d0e3c8e" providerId="ADAL" clId="{F762F5A5-BF3A-466C-9A34-8B0288CA7433}" dt="2024-11-29T12:20:32.634" v="13685"/>
        <pc:sldMkLst>
          <pc:docMk/>
          <pc:sldMk cId="2970034180" sldId="740"/>
        </pc:sldMkLst>
      </pc:sldChg>
      <pc:sldChg chg="modSp add mod">
        <pc:chgData name="Karl Michael Höferl" userId="544d2ce1-0a3b-4706-9dfd-c6d69d0e3c8e" providerId="ADAL" clId="{F762F5A5-BF3A-466C-9A34-8B0288CA7433}" dt="2024-11-22T19:28:09.627" v="11926" actId="790"/>
        <pc:sldMkLst>
          <pc:docMk/>
          <pc:sldMk cId="2224176284" sldId="741"/>
        </pc:sldMkLst>
      </pc:sldChg>
      <pc:sldChg chg="new del">
        <pc:chgData name="Karl Michael Höferl" userId="544d2ce1-0a3b-4706-9dfd-c6d69d0e3c8e" providerId="ADAL" clId="{F762F5A5-BF3A-466C-9A34-8B0288CA7433}" dt="2024-11-22T08:54:52.012" v="6451" actId="47"/>
        <pc:sldMkLst>
          <pc:docMk/>
          <pc:sldMk cId="3075644600" sldId="741"/>
        </pc:sldMkLst>
      </pc:sldChg>
      <pc:sldChg chg="modSp add mod">
        <pc:chgData name="Karl Michael Höferl" userId="544d2ce1-0a3b-4706-9dfd-c6d69d0e3c8e" providerId="ADAL" clId="{F762F5A5-BF3A-466C-9A34-8B0288CA7433}" dt="2024-11-22T19:28:09.628" v="11927" actId="790"/>
        <pc:sldMkLst>
          <pc:docMk/>
          <pc:sldMk cId="700806686" sldId="742"/>
        </pc:sldMkLst>
      </pc:sldChg>
      <pc:sldChg chg="addSp delSp modSp new mod ord">
        <pc:chgData name="Karl Michael Höferl" userId="544d2ce1-0a3b-4706-9dfd-c6d69d0e3c8e" providerId="ADAL" clId="{F762F5A5-BF3A-466C-9A34-8B0288CA7433}" dt="2024-11-28T13:50:48.257" v="12167" actId="20577"/>
        <pc:sldMkLst>
          <pc:docMk/>
          <pc:sldMk cId="449540527" sldId="743"/>
        </pc:sldMkLst>
      </pc:sldChg>
      <pc:sldChg chg="addSp delSp modSp new del mod modClrScheme chgLayout">
        <pc:chgData name="Karl Michael Höferl" userId="544d2ce1-0a3b-4706-9dfd-c6d69d0e3c8e" providerId="ADAL" clId="{F762F5A5-BF3A-466C-9A34-8B0288CA7433}" dt="2024-11-22T09:11:37.984" v="6485" actId="47"/>
        <pc:sldMkLst>
          <pc:docMk/>
          <pc:sldMk cId="1032954341" sldId="743"/>
        </pc:sldMkLst>
      </pc:sldChg>
      <pc:sldChg chg="addSp delSp modSp add mod">
        <pc:chgData name="Karl Michael Höferl" userId="544d2ce1-0a3b-4706-9dfd-c6d69d0e3c8e" providerId="ADAL" clId="{F762F5A5-BF3A-466C-9A34-8B0288CA7433}" dt="2024-11-22T19:28:09.639" v="11936" actId="790"/>
        <pc:sldMkLst>
          <pc:docMk/>
          <pc:sldMk cId="1835544444" sldId="744"/>
        </pc:sldMkLst>
      </pc:sldChg>
      <pc:sldChg chg="modSp new mod">
        <pc:chgData name="Karl Michael Höferl" userId="544d2ce1-0a3b-4706-9dfd-c6d69d0e3c8e" providerId="ADAL" clId="{F762F5A5-BF3A-466C-9A34-8B0288CA7433}" dt="2024-11-22T19:28:09.651" v="11946" actId="790"/>
        <pc:sldMkLst>
          <pc:docMk/>
          <pc:sldMk cId="1442923492" sldId="745"/>
        </pc:sldMkLst>
      </pc:sldChg>
      <pc:sldChg chg="modSp add mod">
        <pc:chgData name="Karl Michael Höferl" userId="544d2ce1-0a3b-4706-9dfd-c6d69d0e3c8e" providerId="ADAL" clId="{F762F5A5-BF3A-466C-9A34-8B0288CA7433}" dt="2024-11-22T19:28:09.671" v="11961" actId="790"/>
        <pc:sldMkLst>
          <pc:docMk/>
          <pc:sldMk cId="743178276" sldId="746"/>
        </pc:sldMkLst>
      </pc:sldChg>
      <pc:sldChg chg="addSp modSp new mod ord modNotesTx">
        <pc:chgData name="Karl Michael Höferl" userId="544d2ce1-0a3b-4706-9dfd-c6d69d0e3c8e" providerId="ADAL" clId="{F762F5A5-BF3A-466C-9A34-8B0288CA7433}" dt="2024-11-22T19:28:09.664" v="11956" actId="790"/>
        <pc:sldMkLst>
          <pc:docMk/>
          <pc:sldMk cId="4220991147" sldId="747"/>
        </pc:sldMkLst>
      </pc:sldChg>
      <pc:sldChg chg="modSp new mod ord">
        <pc:chgData name="Karl Michael Höferl" userId="544d2ce1-0a3b-4706-9dfd-c6d69d0e3c8e" providerId="ADAL" clId="{F762F5A5-BF3A-466C-9A34-8B0288CA7433}" dt="2024-11-22T19:28:09.657" v="11951" actId="790"/>
        <pc:sldMkLst>
          <pc:docMk/>
          <pc:sldMk cId="1077682010" sldId="748"/>
        </pc:sldMkLst>
      </pc:sldChg>
      <pc:sldChg chg="addSp modSp new mod">
        <pc:chgData name="Karl Michael Höferl" userId="544d2ce1-0a3b-4706-9dfd-c6d69d0e3c8e" providerId="ADAL" clId="{F762F5A5-BF3A-466C-9A34-8B0288CA7433}" dt="2024-11-22T19:28:09.645" v="11941" actId="790"/>
        <pc:sldMkLst>
          <pc:docMk/>
          <pc:sldMk cId="4073562583" sldId="749"/>
        </pc:sldMkLst>
      </pc:sldChg>
      <pc:sldChg chg="modSp new mod">
        <pc:chgData name="Karl Michael Höferl" userId="544d2ce1-0a3b-4706-9dfd-c6d69d0e3c8e" providerId="ADAL" clId="{F762F5A5-BF3A-466C-9A34-8B0288CA7433}" dt="2024-11-22T19:28:09.678" v="11966" actId="790"/>
        <pc:sldMkLst>
          <pc:docMk/>
          <pc:sldMk cId="1331997642" sldId="750"/>
        </pc:sldMkLst>
      </pc:sldChg>
      <pc:sldChg chg="addSp modSp new mod">
        <pc:chgData name="Karl Michael Höferl" userId="544d2ce1-0a3b-4706-9dfd-c6d69d0e3c8e" providerId="ADAL" clId="{F762F5A5-BF3A-466C-9A34-8B0288CA7433}" dt="2024-11-22T19:28:09.692" v="11977" actId="790"/>
        <pc:sldMkLst>
          <pc:docMk/>
          <pc:sldMk cId="2490805403" sldId="751"/>
        </pc:sldMkLst>
      </pc:sldChg>
      <pc:sldChg chg="modSp new mod">
        <pc:chgData name="Karl Michael Höferl" userId="544d2ce1-0a3b-4706-9dfd-c6d69d0e3c8e" providerId="ADAL" clId="{F762F5A5-BF3A-466C-9A34-8B0288CA7433}" dt="2024-11-22T19:28:09.698" v="11982" actId="790"/>
        <pc:sldMkLst>
          <pc:docMk/>
          <pc:sldMk cId="2201745161" sldId="752"/>
        </pc:sldMkLst>
      </pc:sldChg>
      <pc:sldChg chg="modSp new mod">
        <pc:chgData name="Karl Michael Höferl" userId="544d2ce1-0a3b-4706-9dfd-c6d69d0e3c8e" providerId="ADAL" clId="{F762F5A5-BF3A-466C-9A34-8B0288CA7433}" dt="2024-11-22T19:28:09.705" v="11987" actId="790"/>
        <pc:sldMkLst>
          <pc:docMk/>
          <pc:sldMk cId="3252317853" sldId="753"/>
        </pc:sldMkLst>
      </pc:sldChg>
      <pc:sldChg chg="modSp add del mod ord">
        <pc:chgData name="Karl Michael Höferl" userId="544d2ce1-0a3b-4706-9dfd-c6d69d0e3c8e" providerId="ADAL" clId="{F762F5A5-BF3A-466C-9A34-8B0288CA7433}" dt="2024-11-22T10:20:22.901" v="7976" actId="47"/>
        <pc:sldMkLst>
          <pc:docMk/>
          <pc:sldMk cId="3769138612" sldId="754"/>
        </pc:sldMkLst>
      </pc:sldChg>
      <pc:sldChg chg="addSp delSp modSp add mod">
        <pc:chgData name="Karl Michael Höferl" userId="544d2ce1-0a3b-4706-9dfd-c6d69d0e3c8e" providerId="ADAL" clId="{F762F5A5-BF3A-466C-9A34-8B0288CA7433}" dt="2024-11-22T19:28:09.687" v="11972" actId="790"/>
        <pc:sldMkLst>
          <pc:docMk/>
          <pc:sldMk cId="1531809303" sldId="755"/>
        </pc:sldMkLst>
      </pc:sldChg>
      <pc:sldChg chg="modSp add mod">
        <pc:chgData name="Karl Michael Höferl" userId="544d2ce1-0a3b-4706-9dfd-c6d69d0e3c8e" providerId="ADAL" clId="{F762F5A5-BF3A-466C-9A34-8B0288CA7433}" dt="2024-11-22T19:28:09.707" v="11988" actId="790"/>
        <pc:sldMkLst>
          <pc:docMk/>
          <pc:sldMk cId="2863170166" sldId="756"/>
        </pc:sldMkLst>
      </pc:sldChg>
      <pc:sldChg chg="modSp new mod ord">
        <pc:chgData name="Karl Michael Höferl" userId="544d2ce1-0a3b-4706-9dfd-c6d69d0e3c8e" providerId="ADAL" clId="{F762F5A5-BF3A-466C-9A34-8B0288CA7433}" dt="2024-11-22T19:28:09.715" v="11993" actId="790"/>
        <pc:sldMkLst>
          <pc:docMk/>
          <pc:sldMk cId="1128057871" sldId="757"/>
        </pc:sldMkLst>
      </pc:sldChg>
      <pc:sldChg chg="new del">
        <pc:chgData name="Karl Michael Höferl" userId="544d2ce1-0a3b-4706-9dfd-c6d69d0e3c8e" providerId="ADAL" clId="{F762F5A5-BF3A-466C-9A34-8B0288CA7433}" dt="2024-11-22T10:21:39.633" v="8000" actId="47"/>
        <pc:sldMkLst>
          <pc:docMk/>
          <pc:sldMk cId="3917377769" sldId="757"/>
        </pc:sldMkLst>
      </pc:sldChg>
      <pc:sldChg chg="addSp delSp modSp add mod ord modAnim">
        <pc:chgData name="Karl Michael Höferl" userId="544d2ce1-0a3b-4706-9dfd-c6d69d0e3c8e" providerId="ADAL" clId="{F762F5A5-BF3A-466C-9A34-8B0288CA7433}" dt="2024-11-22T19:28:09.727" v="12011"/>
        <pc:sldMkLst>
          <pc:docMk/>
          <pc:sldMk cId="3248150041" sldId="758"/>
        </pc:sldMkLst>
      </pc:sldChg>
      <pc:sldChg chg="addSp delSp modSp new mod modAnim">
        <pc:chgData name="Karl Michael Höferl" userId="544d2ce1-0a3b-4706-9dfd-c6d69d0e3c8e" providerId="ADAL" clId="{F762F5A5-BF3A-466C-9A34-8B0288CA7433}" dt="2024-11-22T19:28:09.737" v="12022" actId="790"/>
        <pc:sldMkLst>
          <pc:docMk/>
          <pc:sldMk cId="313916802" sldId="759"/>
        </pc:sldMkLst>
      </pc:sldChg>
      <pc:sldChg chg="add del">
        <pc:chgData name="Karl Michael Höferl" userId="544d2ce1-0a3b-4706-9dfd-c6d69d0e3c8e" providerId="ADAL" clId="{F762F5A5-BF3A-466C-9A34-8B0288CA7433}" dt="2024-11-22T10:25:30.906" v="8041"/>
        <pc:sldMkLst>
          <pc:docMk/>
          <pc:sldMk cId="1767370285" sldId="759"/>
        </pc:sldMkLst>
      </pc:sldChg>
      <pc:sldChg chg="addSp delSp modSp new mod delAnim modAnim">
        <pc:chgData name="Karl Michael Höferl" userId="544d2ce1-0a3b-4706-9dfd-c6d69d0e3c8e" providerId="ADAL" clId="{F762F5A5-BF3A-466C-9A34-8B0288CA7433}" dt="2024-11-22T19:28:09.746" v="12029" actId="790"/>
        <pc:sldMkLst>
          <pc:docMk/>
          <pc:sldMk cId="3150736864" sldId="760"/>
        </pc:sldMkLst>
      </pc:sldChg>
      <pc:sldChg chg="addSp delSp modSp add mod delAnim modAnim">
        <pc:chgData name="Karl Michael Höferl" userId="544d2ce1-0a3b-4706-9dfd-c6d69d0e3c8e" providerId="ADAL" clId="{F762F5A5-BF3A-466C-9A34-8B0288CA7433}" dt="2024-11-22T19:28:09.750" v="12033" actId="790"/>
        <pc:sldMkLst>
          <pc:docMk/>
          <pc:sldMk cId="3567740880" sldId="761"/>
        </pc:sldMkLst>
      </pc:sldChg>
      <pc:sldChg chg="addSp delSp modSp add mod delAnim modAnim">
        <pc:chgData name="Karl Michael Höferl" userId="544d2ce1-0a3b-4706-9dfd-c6d69d0e3c8e" providerId="ADAL" clId="{F762F5A5-BF3A-466C-9A34-8B0288CA7433}" dt="2024-11-22T19:28:09.755" v="12038" actId="790"/>
        <pc:sldMkLst>
          <pc:docMk/>
          <pc:sldMk cId="2418455761" sldId="762"/>
        </pc:sldMkLst>
      </pc:sldChg>
      <pc:sldChg chg="addSp delSp modSp add mod modAnim">
        <pc:chgData name="Karl Michael Höferl" userId="544d2ce1-0a3b-4706-9dfd-c6d69d0e3c8e" providerId="ADAL" clId="{F762F5A5-BF3A-466C-9A34-8B0288CA7433}" dt="2024-11-22T19:28:09.758" v="12042" actId="790"/>
        <pc:sldMkLst>
          <pc:docMk/>
          <pc:sldMk cId="2648177842" sldId="763"/>
        </pc:sldMkLst>
      </pc:sldChg>
      <pc:sldChg chg="modSp add mod">
        <pc:chgData name="Karl Michael Höferl" userId="544d2ce1-0a3b-4706-9dfd-c6d69d0e3c8e" providerId="ADAL" clId="{F762F5A5-BF3A-466C-9A34-8B0288CA7433}" dt="2024-11-22T19:28:09.763" v="12048" actId="790"/>
        <pc:sldMkLst>
          <pc:docMk/>
          <pc:sldMk cId="1923472814" sldId="764"/>
        </pc:sldMkLst>
      </pc:sldChg>
      <pc:sldChg chg="modSp new mod">
        <pc:chgData name="Karl Michael Höferl" userId="544d2ce1-0a3b-4706-9dfd-c6d69d0e3c8e" providerId="ADAL" clId="{F762F5A5-BF3A-466C-9A34-8B0288CA7433}" dt="2024-11-22T19:28:09.781" v="12062" actId="790"/>
        <pc:sldMkLst>
          <pc:docMk/>
          <pc:sldMk cId="938844658" sldId="765"/>
        </pc:sldMkLst>
      </pc:sldChg>
      <pc:sldChg chg="addSp modSp new mod modAnim">
        <pc:chgData name="Karl Michael Höferl" userId="544d2ce1-0a3b-4706-9dfd-c6d69d0e3c8e" providerId="ADAL" clId="{F762F5A5-BF3A-466C-9A34-8B0288CA7433}" dt="2024-11-22T19:28:09.770" v="12053" actId="790"/>
        <pc:sldMkLst>
          <pc:docMk/>
          <pc:sldMk cId="1950125430" sldId="766"/>
        </pc:sldMkLst>
      </pc:sldChg>
      <pc:sldChg chg="addSp delSp modSp new mod">
        <pc:chgData name="Karl Michael Höferl" userId="544d2ce1-0a3b-4706-9dfd-c6d69d0e3c8e" providerId="ADAL" clId="{F762F5A5-BF3A-466C-9A34-8B0288CA7433}" dt="2024-11-22T19:28:09.774" v="12057" actId="790"/>
        <pc:sldMkLst>
          <pc:docMk/>
          <pc:sldMk cId="1106898619" sldId="767"/>
        </pc:sldMkLst>
      </pc:sldChg>
      <pc:sldChg chg="addSp modSp new mod">
        <pc:chgData name="Karl Michael Höferl" userId="544d2ce1-0a3b-4706-9dfd-c6d69d0e3c8e" providerId="ADAL" clId="{F762F5A5-BF3A-466C-9A34-8B0288CA7433}" dt="2024-11-22T19:28:09.787" v="12067" actId="790"/>
        <pc:sldMkLst>
          <pc:docMk/>
          <pc:sldMk cId="2156958028" sldId="768"/>
        </pc:sldMkLst>
      </pc:sldChg>
      <pc:sldChg chg="add del">
        <pc:chgData name="Karl Michael Höferl" userId="544d2ce1-0a3b-4706-9dfd-c6d69d0e3c8e" providerId="ADAL" clId="{F762F5A5-BF3A-466C-9A34-8B0288CA7433}" dt="2024-11-22T11:07:56.773" v="8567" actId="47"/>
        <pc:sldMkLst>
          <pc:docMk/>
          <pc:sldMk cId="3029895469" sldId="768"/>
        </pc:sldMkLst>
      </pc:sldChg>
      <pc:sldChg chg="addSp modSp new mod">
        <pc:chgData name="Karl Michael Höferl" userId="544d2ce1-0a3b-4706-9dfd-c6d69d0e3c8e" providerId="ADAL" clId="{F762F5A5-BF3A-466C-9A34-8B0288CA7433}" dt="2024-11-22T19:28:09.800" v="12080" actId="790"/>
        <pc:sldMkLst>
          <pc:docMk/>
          <pc:sldMk cId="2273867347" sldId="769"/>
        </pc:sldMkLst>
      </pc:sldChg>
      <pc:sldChg chg="addSp delSp modSp add mod">
        <pc:chgData name="Karl Michael Höferl" userId="544d2ce1-0a3b-4706-9dfd-c6d69d0e3c8e" providerId="ADAL" clId="{F762F5A5-BF3A-466C-9A34-8B0288CA7433}" dt="2024-11-22T19:28:09.807" v="12085" actId="790"/>
        <pc:sldMkLst>
          <pc:docMk/>
          <pc:sldMk cId="996830275" sldId="770"/>
        </pc:sldMkLst>
      </pc:sldChg>
      <pc:sldChg chg="add del">
        <pc:chgData name="Karl Michael Höferl" userId="544d2ce1-0a3b-4706-9dfd-c6d69d0e3c8e" providerId="ADAL" clId="{F762F5A5-BF3A-466C-9A34-8B0288CA7433}" dt="2024-11-22T18:44:58.180" v="10608"/>
        <pc:sldMkLst>
          <pc:docMk/>
          <pc:sldMk cId="15063294" sldId="771"/>
        </pc:sldMkLst>
      </pc:sldChg>
      <pc:sldChg chg="addSp modSp new mod modClrScheme chgLayout">
        <pc:chgData name="Karl Michael Höferl" userId="544d2ce1-0a3b-4706-9dfd-c6d69d0e3c8e" providerId="ADAL" clId="{F762F5A5-BF3A-466C-9A34-8B0288CA7433}" dt="2024-11-22T19:28:17.240" v="12150" actId="313"/>
        <pc:sldMkLst>
          <pc:docMk/>
          <pc:sldMk cId="926331746" sldId="771"/>
        </pc:sldMkLst>
      </pc:sldChg>
      <pc:sldChg chg="addSp delSp modSp new mod modClrScheme modAnim chgLayout">
        <pc:chgData name="Karl Michael Höferl" userId="544d2ce1-0a3b-4706-9dfd-c6d69d0e3c8e" providerId="ADAL" clId="{F762F5A5-BF3A-466C-9A34-8B0288CA7433}" dt="2024-11-22T19:28:09.836" v="12102"/>
        <pc:sldMkLst>
          <pc:docMk/>
          <pc:sldMk cId="4017907114" sldId="772"/>
        </pc:sldMkLst>
      </pc:sldChg>
      <pc:sldChg chg="addSp delSp modSp new mod">
        <pc:chgData name="Karl Michael Höferl" userId="544d2ce1-0a3b-4706-9dfd-c6d69d0e3c8e" providerId="ADAL" clId="{F762F5A5-BF3A-466C-9A34-8B0288CA7433}" dt="2024-11-22T19:28:09.843" v="12106" actId="790"/>
        <pc:sldMkLst>
          <pc:docMk/>
          <pc:sldMk cId="1620148464" sldId="773"/>
        </pc:sldMkLst>
      </pc:sldChg>
      <pc:sldChg chg="addSp delSp modSp new mod">
        <pc:chgData name="Karl Michael Höferl" userId="544d2ce1-0a3b-4706-9dfd-c6d69d0e3c8e" providerId="ADAL" clId="{F762F5A5-BF3A-466C-9A34-8B0288CA7433}" dt="2024-11-22T19:28:09.850" v="12110" actId="790"/>
        <pc:sldMkLst>
          <pc:docMk/>
          <pc:sldMk cId="711292953" sldId="774"/>
        </pc:sldMkLst>
      </pc:sldChg>
      <pc:sldChg chg="addSp modSp new mod">
        <pc:chgData name="Karl Michael Höferl" userId="544d2ce1-0a3b-4706-9dfd-c6d69d0e3c8e" providerId="ADAL" clId="{F762F5A5-BF3A-466C-9A34-8B0288CA7433}" dt="2024-11-22T19:28:23.025" v="12151" actId="313"/>
        <pc:sldMkLst>
          <pc:docMk/>
          <pc:sldMk cId="3751066951" sldId="775"/>
        </pc:sldMkLst>
      </pc:sldChg>
      <pc:sldChg chg="addSp delSp modSp add mod">
        <pc:chgData name="Karl Michael Höferl" userId="544d2ce1-0a3b-4706-9dfd-c6d69d0e3c8e" providerId="ADAL" clId="{F762F5A5-BF3A-466C-9A34-8B0288CA7433}" dt="2024-11-22T19:28:09.868" v="12119" actId="790"/>
        <pc:sldMkLst>
          <pc:docMk/>
          <pc:sldMk cId="2380967448" sldId="776"/>
        </pc:sldMkLst>
      </pc:sldChg>
      <pc:sldChg chg="modSp add mod">
        <pc:chgData name="Karl Michael Höferl" userId="544d2ce1-0a3b-4706-9dfd-c6d69d0e3c8e" providerId="ADAL" clId="{F762F5A5-BF3A-466C-9A34-8B0288CA7433}" dt="2024-11-22T19:28:09.792" v="12073" actId="790"/>
        <pc:sldMkLst>
          <pc:docMk/>
          <pc:sldMk cId="1693404843" sldId="777"/>
        </pc:sldMkLst>
      </pc:sldChg>
      <pc:sldChg chg="modSp add mod">
        <pc:chgData name="Karl Michael Höferl" userId="544d2ce1-0a3b-4706-9dfd-c6d69d0e3c8e" providerId="ADAL" clId="{F762F5A5-BF3A-466C-9A34-8B0288CA7433}" dt="2024-11-22T19:28:09.884" v="12130" actId="790"/>
        <pc:sldMkLst>
          <pc:docMk/>
          <pc:sldMk cId="3099985304" sldId="778"/>
        </pc:sldMkLst>
      </pc:sldChg>
      <pc:sldChg chg="addSp modSp new mod">
        <pc:chgData name="Karl Michael Höferl" userId="544d2ce1-0a3b-4706-9dfd-c6d69d0e3c8e" providerId="ADAL" clId="{F762F5A5-BF3A-466C-9A34-8B0288CA7433}" dt="2024-11-22T19:28:09.878" v="12124" actId="790"/>
        <pc:sldMkLst>
          <pc:docMk/>
          <pc:sldMk cId="1961559554" sldId="779"/>
        </pc:sldMkLst>
      </pc:sldChg>
      <pc:sldChg chg="addSp delSp modSp new del mod modClrScheme chgLayout">
        <pc:chgData name="Karl Michael Höferl" userId="544d2ce1-0a3b-4706-9dfd-c6d69d0e3c8e" providerId="ADAL" clId="{F762F5A5-BF3A-466C-9A34-8B0288CA7433}" dt="2024-11-28T13:49:29.926" v="12166" actId="47"/>
        <pc:sldMkLst>
          <pc:docMk/>
          <pc:sldMk cId="2851307923" sldId="780"/>
        </pc:sldMkLst>
      </pc:sldChg>
      <pc:sldChg chg="add">
        <pc:chgData name="Karl Michael Höferl" userId="544d2ce1-0a3b-4706-9dfd-c6d69d0e3c8e" providerId="ADAL" clId="{F762F5A5-BF3A-466C-9A34-8B0288CA7433}" dt="2024-11-28T13:49:06.396" v="12158"/>
        <pc:sldMkLst>
          <pc:docMk/>
          <pc:sldMk cId="3981750754" sldId="781"/>
        </pc:sldMkLst>
      </pc:sldChg>
      <pc:sldChg chg="add del">
        <pc:chgData name="Karl Michael Höferl" userId="544d2ce1-0a3b-4706-9dfd-c6d69d0e3c8e" providerId="ADAL" clId="{F762F5A5-BF3A-466C-9A34-8B0288CA7433}" dt="2024-11-28T13:49:14.361" v="12161"/>
        <pc:sldMkLst>
          <pc:docMk/>
          <pc:sldMk cId="471708627" sldId="782"/>
        </pc:sldMkLst>
      </pc:sldChg>
      <pc:sldChg chg="modSp add mod">
        <pc:chgData name="Karl Michael Höferl" userId="544d2ce1-0a3b-4706-9dfd-c6d69d0e3c8e" providerId="ADAL" clId="{F762F5A5-BF3A-466C-9A34-8B0288CA7433}" dt="2024-11-29T08:20:34.045" v="12424" actId="20577"/>
        <pc:sldMkLst>
          <pc:docMk/>
          <pc:sldMk cId="2370850139" sldId="782"/>
        </pc:sldMkLst>
      </pc:sldChg>
      <pc:sldChg chg="addSp delSp modSp new mod">
        <pc:chgData name="Karl Michael Höferl" userId="544d2ce1-0a3b-4706-9dfd-c6d69d0e3c8e" providerId="ADAL" clId="{F762F5A5-BF3A-466C-9A34-8B0288CA7433}" dt="2024-11-29T08:11:52.731" v="12359" actId="1036"/>
        <pc:sldMkLst>
          <pc:docMk/>
          <pc:sldMk cId="529783122" sldId="783"/>
        </pc:sldMkLst>
      </pc:sldChg>
      <pc:sldChg chg="addSp delSp modSp new mod">
        <pc:chgData name="Karl Michael Höferl" userId="544d2ce1-0a3b-4706-9dfd-c6d69d0e3c8e" providerId="ADAL" clId="{F762F5A5-BF3A-466C-9A34-8B0288CA7433}" dt="2024-11-29T08:07:20.337" v="12276" actId="166"/>
        <pc:sldMkLst>
          <pc:docMk/>
          <pc:sldMk cId="1448530890" sldId="784"/>
        </pc:sldMkLst>
      </pc:sldChg>
      <pc:sldChg chg="addSp delSp modSp new mod">
        <pc:chgData name="Karl Michael Höferl" userId="544d2ce1-0a3b-4706-9dfd-c6d69d0e3c8e" providerId="ADAL" clId="{F762F5A5-BF3A-466C-9A34-8B0288CA7433}" dt="2024-11-29T08:20:13.933" v="12405" actId="20577"/>
        <pc:sldMkLst>
          <pc:docMk/>
          <pc:sldMk cId="1947620288" sldId="785"/>
        </pc:sldMkLst>
      </pc:sldChg>
      <pc:sldChg chg="new del">
        <pc:chgData name="Karl Michael Höferl" userId="544d2ce1-0a3b-4706-9dfd-c6d69d0e3c8e" providerId="ADAL" clId="{F762F5A5-BF3A-466C-9A34-8B0288CA7433}" dt="2024-11-29T08:20:52.511" v="12427" actId="47"/>
        <pc:sldMkLst>
          <pc:docMk/>
          <pc:sldMk cId="4112949236" sldId="786"/>
        </pc:sldMkLst>
      </pc:sldChg>
      <pc:sldChg chg="addSp delSp modSp add mod">
        <pc:chgData name="Karl Michael Höferl" userId="544d2ce1-0a3b-4706-9dfd-c6d69d0e3c8e" providerId="ADAL" clId="{F762F5A5-BF3A-466C-9A34-8B0288CA7433}" dt="2024-11-29T08:29:48.413" v="12805" actId="20577"/>
        <pc:sldMkLst>
          <pc:docMk/>
          <pc:sldMk cId="4259206243" sldId="787"/>
        </pc:sldMkLst>
      </pc:sldChg>
      <pc:sldChg chg="addSp modSp new mod">
        <pc:chgData name="Karl Michael Höferl" userId="544d2ce1-0a3b-4706-9dfd-c6d69d0e3c8e" providerId="ADAL" clId="{F762F5A5-BF3A-466C-9A34-8B0288CA7433}" dt="2024-11-29T08:46:27.236" v="13044" actId="113"/>
        <pc:sldMkLst>
          <pc:docMk/>
          <pc:sldMk cId="1275242994" sldId="788"/>
        </pc:sldMkLst>
      </pc:sldChg>
      <pc:sldChg chg="modSp new del mod">
        <pc:chgData name="Karl Michael Höferl" userId="544d2ce1-0a3b-4706-9dfd-c6d69d0e3c8e" providerId="ADAL" clId="{F762F5A5-BF3A-466C-9A34-8B0288CA7433}" dt="2024-11-29T08:46:19.306" v="13043" actId="47"/>
        <pc:sldMkLst>
          <pc:docMk/>
          <pc:sldMk cId="3154179056" sldId="789"/>
        </pc:sldMkLst>
      </pc:sldChg>
      <pc:sldChg chg="addSp modSp new mod">
        <pc:chgData name="Karl Michael Höferl" userId="544d2ce1-0a3b-4706-9dfd-c6d69d0e3c8e" providerId="ADAL" clId="{F762F5A5-BF3A-466C-9A34-8B0288CA7433}" dt="2024-11-29T08:52:21.156" v="13356" actId="1076"/>
        <pc:sldMkLst>
          <pc:docMk/>
          <pc:sldMk cId="3938026217" sldId="789"/>
        </pc:sldMkLst>
      </pc:sldChg>
      <pc:sldChg chg="addSp delSp modSp new mod modNotesTx">
        <pc:chgData name="Karl Michael Höferl" userId="544d2ce1-0a3b-4706-9dfd-c6d69d0e3c8e" providerId="ADAL" clId="{F762F5A5-BF3A-466C-9A34-8B0288CA7433}" dt="2024-11-29T09:01:24.393" v="13448" actId="20577"/>
        <pc:sldMkLst>
          <pc:docMk/>
          <pc:sldMk cId="3490023279" sldId="790"/>
        </pc:sldMkLst>
      </pc:sldChg>
      <pc:sldChg chg="addSp delSp modSp new mod">
        <pc:chgData name="Karl Michael Höferl" userId="544d2ce1-0a3b-4706-9dfd-c6d69d0e3c8e" providerId="ADAL" clId="{F762F5A5-BF3A-466C-9A34-8B0288CA7433}" dt="2024-11-29T09:26:26.697" v="13583" actId="478"/>
        <pc:sldMkLst>
          <pc:docMk/>
          <pc:sldMk cId="1106911160" sldId="791"/>
        </pc:sldMkLst>
      </pc:sldChg>
      <pc:sldChg chg="addSp delSp modSp add mod">
        <pc:chgData name="Karl Michael Höferl" userId="544d2ce1-0a3b-4706-9dfd-c6d69d0e3c8e" providerId="ADAL" clId="{F762F5A5-BF3A-466C-9A34-8B0288CA7433}" dt="2024-11-29T09:27:03.846" v="13590" actId="1076"/>
        <pc:sldMkLst>
          <pc:docMk/>
          <pc:sldMk cId="395056741" sldId="792"/>
        </pc:sldMkLst>
      </pc:sldChg>
      <pc:sldChg chg="addSp delSp modSp new mod">
        <pc:chgData name="Karl Michael Höferl" userId="544d2ce1-0a3b-4706-9dfd-c6d69d0e3c8e" providerId="ADAL" clId="{F762F5A5-BF3A-466C-9A34-8B0288CA7433}" dt="2024-11-29T12:25:18.558" v="13812" actId="14100"/>
        <pc:sldMkLst>
          <pc:docMk/>
          <pc:sldMk cId="4135522589" sldId="793"/>
        </pc:sldMkLst>
      </pc:sldChg>
      <pc:sldChg chg="addSp delSp modSp new mod">
        <pc:chgData name="Karl Michael Höferl" userId="544d2ce1-0a3b-4706-9dfd-c6d69d0e3c8e" providerId="ADAL" clId="{F762F5A5-BF3A-466C-9A34-8B0288CA7433}" dt="2024-11-29T12:17:01.456" v="13624" actId="20577"/>
        <pc:sldMkLst>
          <pc:docMk/>
          <pc:sldMk cId="4004030890" sldId="794"/>
        </pc:sldMkLst>
      </pc:sldChg>
      <pc:sldChg chg="addSp delSp modSp new mod ord">
        <pc:chgData name="Karl Michael Höferl" userId="544d2ce1-0a3b-4706-9dfd-c6d69d0e3c8e" providerId="ADAL" clId="{F762F5A5-BF3A-466C-9A34-8B0288CA7433}" dt="2024-11-29T12:20:21.945" v="13683" actId="20577"/>
        <pc:sldMkLst>
          <pc:docMk/>
          <pc:sldMk cId="241962842" sldId="795"/>
        </pc:sldMkLst>
      </pc:sldChg>
      <pc:sldChg chg="modSp add mod ord">
        <pc:chgData name="Karl Michael Höferl" userId="544d2ce1-0a3b-4706-9dfd-c6d69d0e3c8e" providerId="ADAL" clId="{F762F5A5-BF3A-466C-9A34-8B0288CA7433}" dt="2024-11-29T12:24:15.622" v="13782"/>
        <pc:sldMkLst>
          <pc:docMk/>
          <pc:sldMk cId="3548783711" sldId="796"/>
        </pc:sldMkLst>
      </pc:sldChg>
      <pc:sldChg chg="modSp add mod">
        <pc:chgData name="Karl Michael Höferl" userId="544d2ce1-0a3b-4706-9dfd-c6d69d0e3c8e" providerId="ADAL" clId="{F762F5A5-BF3A-466C-9A34-8B0288CA7433}" dt="2024-11-29T12:25:22.372" v="13813" actId="14100"/>
        <pc:sldMkLst>
          <pc:docMk/>
          <pc:sldMk cId="3576279590" sldId="797"/>
        </pc:sldMkLst>
      </pc:sldChg>
      <pc:sldChg chg="addSp delSp modSp add mod">
        <pc:chgData name="Karl Michael Höferl" userId="544d2ce1-0a3b-4706-9dfd-c6d69d0e3c8e" providerId="ADAL" clId="{F762F5A5-BF3A-466C-9A34-8B0288CA7433}" dt="2024-11-29T12:28:51.461" v="13870" actId="27636"/>
        <pc:sldMkLst>
          <pc:docMk/>
          <pc:sldMk cId="3430650992" sldId="798"/>
        </pc:sldMkLst>
      </pc:sldChg>
      <pc:sldChg chg="modSp add mod modShow">
        <pc:chgData name="Karl Michael Höferl" userId="544d2ce1-0a3b-4706-9dfd-c6d69d0e3c8e" providerId="ADAL" clId="{F762F5A5-BF3A-466C-9A34-8B0288CA7433}" dt="2024-11-30T12:28:37.828" v="15112" actId="729"/>
        <pc:sldMkLst>
          <pc:docMk/>
          <pc:sldMk cId="4219602919" sldId="799"/>
        </pc:sldMkLst>
      </pc:sldChg>
      <pc:sldChg chg="addSp delSp modSp new del mod modClrScheme chgLayout">
        <pc:chgData name="Karl Michael Höferl" userId="544d2ce1-0a3b-4706-9dfd-c6d69d0e3c8e" providerId="ADAL" clId="{F762F5A5-BF3A-466C-9A34-8B0288CA7433}" dt="2024-11-29T12:30:38.853" v="13917" actId="47"/>
        <pc:sldMkLst>
          <pc:docMk/>
          <pc:sldMk cId="2353985414" sldId="800"/>
        </pc:sldMkLst>
      </pc:sldChg>
      <pc:sldChg chg="addSp delSp modSp add mod modShow">
        <pc:chgData name="Karl Michael Höferl" userId="544d2ce1-0a3b-4706-9dfd-c6d69d0e3c8e" providerId="ADAL" clId="{F762F5A5-BF3A-466C-9A34-8B0288CA7433}" dt="2024-11-30T12:28:37.828" v="15112" actId="729"/>
        <pc:sldMkLst>
          <pc:docMk/>
          <pc:sldMk cId="751690902" sldId="801"/>
        </pc:sldMkLst>
      </pc:sldChg>
      <pc:sldChg chg="addSp modSp new mod">
        <pc:chgData name="Karl Michael Höferl" userId="544d2ce1-0a3b-4706-9dfd-c6d69d0e3c8e" providerId="ADAL" clId="{F762F5A5-BF3A-466C-9A34-8B0288CA7433}" dt="2024-11-29T12:40:21" v="14127" actId="27636"/>
        <pc:sldMkLst>
          <pc:docMk/>
          <pc:sldMk cId="3608791231" sldId="802"/>
        </pc:sldMkLst>
      </pc:sldChg>
      <pc:sldChg chg="addSp modSp add mod">
        <pc:chgData name="Karl Michael Höferl" userId="544d2ce1-0a3b-4706-9dfd-c6d69d0e3c8e" providerId="ADAL" clId="{F762F5A5-BF3A-466C-9A34-8B0288CA7433}" dt="2024-11-29T12:40:05.761" v="14125" actId="27636"/>
        <pc:sldMkLst>
          <pc:docMk/>
          <pc:sldMk cId="363423998" sldId="803"/>
        </pc:sldMkLst>
      </pc:sldChg>
      <pc:sldChg chg="addSp delSp modSp new mod">
        <pc:chgData name="Karl Michael Höferl" userId="544d2ce1-0a3b-4706-9dfd-c6d69d0e3c8e" providerId="ADAL" clId="{F762F5A5-BF3A-466C-9A34-8B0288CA7433}" dt="2024-11-29T12:42:44.257" v="14199" actId="20577"/>
        <pc:sldMkLst>
          <pc:docMk/>
          <pc:sldMk cId="3818399982" sldId="804"/>
        </pc:sldMkLst>
      </pc:sldChg>
      <pc:sldChg chg="modSp new mod modShow">
        <pc:chgData name="Karl Michael Höferl" userId="544d2ce1-0a3b-4706-9dfd-c6d69d0e3c8e" providerId="ADAL" clId="{F762F5A5-BF3A-466C-9A34-8B0288CA7433}" dt="2024-11-30T12:28:37.828" v="15112" actId="729"/>
        <pc:sldMkLst>
          <pc:docMk/>
          <pc:sldMk cId="4119476018" sldId="805"/>
        </pc:sldMkLst>
      </pc:sldChg>
      <pc:sldChg chg="modSp add mod modShow">
        <pc:chgData name="Karl Michael Höferl" userId="544d2ce1-0a3b-4706-9dfd-c6d69d0e3c8e" providerId="ADAL" clId="{F762F5A5-BF3A-466C-9A34-8B0288CA7433}" dt="2024-11-30T12:28:37.828" v="15112" actId="729"/>
        <pc:sldMkLst>
          <pc:docMk/>
          <pc:sldMk cId="1329544913" sldId="806"/>
        </pc:sldMkLst>
      </pc:sldChg>
      <pc:sldChg chg="add mod modShow">
        <pc:chgData name="Karl Michael Höferl" userId="544d2ce1-0a3b-4706-9dfd-c6d69d0e3c8e" providerId="ADAL" clId="{F762F5A5-BF3A-466C-9A34-8B0288CA7433}" dt="2024-11-30T12:28:37.828" v="15112" actId="729"/>
        <pc:sldMkLst>
          <pc:docMk/>
          <pc:sldMk cId="738546381" sldId="807"/>
        </pc:sldMkLst>
      </pc:sldChg>
      <pc:sldChg chg="modSp add mod modShow">
        <pc:chgData name="Karl Michael Höferl" userId="544d2ce1-0a3b-4706-9dfd-c6d69d0e3c8e" providerId="ADAL" clId="{F762F5A5-BF3A-466C-9A34-8B0288CA7433}" dt="2024-11-30T12:28:37.828" v="15112" actId="729"/>
        <pc:sldMkLst>
          <pc:docMk/>
          <pc:sldMk cId="4072449355" sldId="808"/>
        </pc:sldMkLst>
      </pc:sldChg>
      <pc:sldChg chg="addSp delSp modSp new del mod">
        <pc:chgData name="Karl Michael Höferl" userId="544d2ce1-0a3b-4706-9dfd-c6d69d0e3c8e" providerId="ADAL" clId="{F762F5A5-BF3A-466C-9A34-8B0288CA7433}" dt="2024-12-10T07:53:27.373" v="15123" actId="2696"/>
        <pc:sldMkLst>
          <pc:docMk/>
          <pc:sldMk cId="405966706" sldId="809"/>
        </pc:sldMkLst>
      </pc:sldChg>
      <pc:sldChg chg="del">
        <pc:chgData name="Karl Michael Höferl" userId="544d2ce1-0a3b-4706-9dfd-c6d69d0e3c8e" providerId="ADAL" clId="{F762F5A5-BF3A-466C-9A34-8B0288CA7433}" dt="2024-11-21T12:29:59.792" v="196" actId="18676"/>
        <pc:sldMkLst>
          <pc:docMk/>
          <pc:sldMk cId="947916912" sldId="109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F5A751-932C-4574-9153-CF13949DF279}" type="doc">
      <dgm:prSet loTypeId="urn:microsoft.com/office/officeart/2005/8/layout/radial1" loCatId="relationship" qsTypeId="urn:microsoft.com/office/officeart/2005/8/quickstyle/simple1" qsCatId="simple" csTypeId="urn:microsoft.com/office/officeart/2005/8/colors/colorful1" csCatId="colorful" phldr="1"/>
      <dgm:spPr/>
      <dgm:t>
        <a:bodyPr/>
        <a:lstStyle/>
        <a:p>
          <a:endParaRPr lang="en-GB"/>
        </a:p>
      </dgm:t>
    </dgm:pt>
    <dgm:pt modelId="{C31667BF-9A29-4894-AAF0-2E88964F9780}">
      <dgm:prSet phldrT="[Text]" custT="1"/>
      <dgm:spPr/>
      <dgm:t>
        <a:bodyPr/>
        <a:lstStyle/>
        <a:p>
          <a:r>
            <a:rPr lang="en-GB" sz="2400" b="1" dirty="0"/>
            <a:t>Quality Criteria</a:t>
          </a:r>
        </a:p>
      </dgm:t>
    </dgm:pt>
    <dgm:pt modelId="{780D9C4B-98F4-4439-AFA1-71444901995D}" type="parTrans" cxnId="{90160499-2DA4-4307-96C8-537FB7375886}">
      <dgm:prSet/>
      <dgm:spPr/>
      <dgm:t>
        <a:bodyPr/>
        <a:lstStyle/>
        <a:p>
          <a:endParaRPr lang="en-GB" sz="5400" b="1"/>
        </a:p>
      </dgm:t>
    </dgm:pt>
    <dgm:pt modelId="{916CD9FD-FA91-48B2-8E48-F9C1934685A9}" type="sibTrans" cxnId="{90160499-2DA4-4307-96C8-537FB7375886}">
      <dgm:prSet/>
      <dgm:spPr/>
      <dgm:t>
        <a:bodyPr/>
        <a:lstStyle/>
        <a:p>
          <a:endParaRPr lang="en-GB" sz="5400" b="1"/>
        </a:p>
      </dgm:t>
    </dgm:pt>
    <dgm:pt modelId="{42C0612C-34D4-4C45-B2DA-0F1D48EE7673}">
      <dgm:prSet phldrT="[Text]" custT="1"/>
      <dgm:spPr>
        <a:ln>
          <a:solidFill>
            <a:schemeClr val="tx1"/>
          </a:solidFill>
        </a:ln>
      </dgm:spPr>
      <dgm:t>
        <a:bodyPr/>
        <a:lstStyle/>
        <a:p>
          <a:r>
            <a:rPr lang="en-GB" sz="1400" b="1" dirty="0">
              <a:solidFill>
                <a:schemeClr val="tx1"/>
              </a:solidFill>
            </a:rPr>
            <a:t>Objectivity</a:t>
          </a:r>
        </a:p>
      </dgm:t>
    </dgm:pt>
    <dgm:pt modelId="{8DD0BB45-914C-4A78-8943-A66FA70491B9}" type="parTrans" cxnId="{C701E1EB-E4FE-4B50-B47D-45C998F31EAD}">
      <dgm:prSet custT="1"/>
      <dgm:spPr/>
      <dgm:t>
        <a:bodyPr/>
        <a:lstStyle/>
        <a:p>
          <a:endParaRPr lang="en-GB" sz="1400" b="1" dirty="0"/>
        </a:p>
      </dgm:t>
    </dgm:pt>
    <dgm:pt modelId="{C224E2D3-CE20-4667-B12A-1B31263A5665}" type="sibTrans" cxnId="{C701E1EB-E4FE-4B50-B47D-45C998F31EAD}">
      <dgm:prSet/>
      <dgm:spPr/>
      <dgm:t>
        <a:bodyPr/>
        <a:lstStyle/>
        <a:p>
          <a:endParaRPr lang="en-GB" sz="5400" b="1"/>
        </a:p>
      </dgm:t>
    </dgm:pt>
    <dgm:pt modelId="{914EB1A2-F90E-48DD-B34C-778B39F3014B}">
      <dgm:prSet phldrT="[Text]" custT="1"/>
      <dgm:spPr>
        <a:ln>
          <a:solidFill>
            <a:schemeClr val="tx1"/>
          </a:solidFill>
        </a:ln>
      </dgm:spPr>
      <dgm:t>
        <a:bodyPr/>
        <a:lstStyle/>
        <a:p>
          <a:r>
            <a:rPr lang="en-GB" sz="1400" b="1" dirty="0">
              <a:solidFill>
                <a:schemeClr val="tx1"/>
              </a:solidFill>
            </a:rPr>
            <a:t>Honesty</a:t>
          </a:r>
        </a:p>
      </dgm:t>
    </dgm:pt>
    <dgm:pt modelId="{B9B5BA5E-FCD2-4C39-A390-75E13045B910}" type="parTrans" cxnId="{DD22D772-FA39-4DEB-9B74-645E2F307F16}">
      <dgm:prSet custT="1"/>
      <dgm:spPr/>
      <dgm:t>
        <a:bodyPr/>
        <a:lstStyle/>
        <a:p>
          <a:endParaRPr lang="en-GB" sz="1400" b="1" dirty="0"/>
        </a:p>
      </dgm:t>
    </dgm:pt>
    <dgm:pt modelId="{6ACAD2EE-6522-47D7-B371-D25BC485EE2C}" type="sibTrans" cxnId="{DD22D772-FA39-4DEB-9B74-645E2F307F16}">
      <dgm:prSet/>
      <dgm:spPr/>
      <dgm:t>
        <a:bodyPr/>
        <a:lstStyle/>
        <a:p>
          <a:endParaRPr lang="en-GB" sz="5400" b="1"/>
        </a:p>
      </dgm:t>
    </dgm:pt>
    <dgm:pt modelId="{97594200-765F-4E66-A7DC-8D9B2644E9B5}">
      <dgm:prSet phldrT="[Text]"/>
      <dgm:spPr/>
      <dgm:t>
        <a:bodyPr/>
        <a:lstStyle/>
        <a:p>
          <a:endParaRPr lang="en-GB" sz="5400" b="1"/>
        </a:p>
      </dgm:t>
    </dgm:pt>
    <dgm:pt modelId="{15C8521A-1799-4F2F-9C9A-D4097D3CFDBE}" type="parTrans" cxnId="{82D1E66E-95CA-4F17-B62E-B7EB03F72B72}">
      <dgm:prSet/>
      <dgm:spPr/>
      <dgm:t>
        <a:bodyPr/>
        <a:lstStyle/>
        <a:p>
          <a:endParaRPr lang="en-GB" sz="5400" b="1"/>
        </a:p>
      </dgm:t>
    </dgm:pt>
    <dgm:pt modelId="{842980DC-5525-40FE-AF51-81EE1329812A}" type="sibTrans" cxnId="{82D1E66E-95CA-4F17-B62E-B7EB03F72B72}">
      <dgm:prSet/>
      <dgm:spPr/>
      <dgm:t>
        <a:bodyPr/>
        <a:lstStyle/>
        <a:p>
          <a:endParaRPr lang="en-GB" sz="5400" b="1"/>
        </a:p>
      </dgm:t>
    </dgm:pt>
    <dgm:pt modelId="{5FEC8615-73C0-4184-B094-B55D5D0EE2DA}">
      <dgm:prSet phldrT="[Text]" custT="1"/>
      <dgm:spPr>
        <a:ln>
          <a:solidFill>
            <a:schemeClr val="tx1"/>
          </a:solidFill>
        </a:ln>
      </dgm:spPr>
      <dgm:t>
        <a:bodyPr/>
        <a:lstStyle/>
        <a:p>
          <a:r>
            <a:rPr lang="en-GB" sz="1400" b="1" dirty="0">
              <a:solidFill>
                <a:schemeClr val="tx1"/>
              </a:solidFill>
            </a:rPr>
            <a:t>Verifiability</a:t>
          </a:r>
        </a:p>
      </dgm:t>
    </dgm:pt>
    <dgm:pt modelId="{71CA5A88-39C1-48B1-B77A-146A005C6F5E}" type="parTrans" cxnId="{13B5F8CC-3684-4028-BED7-AEFCFF26B8C7}">
      <dgm:prSet custT="1"/>
      <dgm:spPr/>
      <dgm:t>
        <a:bodyPr/>
        <a:lstStyle/>
        <a:p>
          <a:endParaRPr lang="en-GB" sz="1400" b="1" dirty="0"/>
        </a:p>
      </dgm:t>
    </dgm:pt>
    <dgm:pt modelId="{6523EDC8-8EEC-4F6A-A287-88CF7EA8AB91}" type="sibTrans" cxnId="{13B5F8CC-3684-4028-BED7-AEFCFF26B8C7}">
      <dgm:prSet/>
      <dgm:spPr/>
      <dgm:t>
        <a:bodyPr/>
        <a:lstStyle/>
        <a:p>
          <a:endParaRPr lang="en-GB" sz="5400" b="1"/>
        </a:p>
      </dgm:t>
    </dgm:pt>
    <dgm:pt modelId="{985D238E-2203-4AD4-9644-7E0669B40E61}">
      <dgm:prSet phldrT="[Text]" custT="1"/>
      <dgm:spPr>
        <a:ln>
          <a:solidFill>
            <a:schemeClr val="tx1"/>
          </a:solidFill>
        </a:ln>
      </dgm:spPr>
      <dgm:t>
        <a:bodyPr/>
        <a:lstStyle/>
        <a:p>
          <a:r>
            <a:rPr lang="en-GB" sz="1400" b="1" dirty="0">
              <a:solidFill>
                <a:schemeClr val="tx1"/>
              </a:solidFill>
            </a:rPr>
            <a:t>Reliability</a:t>
          </a:r>
        </a:p>
      </dgm:t>
    </dgm:pt>
    <dgm:pt modelId="{C34A82A5-9FC8-458E-89D2-E25FE0F3663C}" type="parTrans" cxnId="{63A17423-B1CA-4DB2-AA81-2D54D75F94F6}">
      <dgm:prSet custT="1"/>
      <dgm:spPr/>
      <dgm:t>
        <a:bodyPr/>
        <a:lstStyle/>
        <a:p>
          <a:endParaRPr lang="en-GB" sz="1400" b="1" dirty="0"/>
        </a:p>
      </dgm:t>
    </dgm:pt>
    <dgm:pt modelId="{F5A2B04D-D787-468D-AB8F-C2414B7FAA18}" type="sibTrans" cxnId="{63A17423-B1CA-4DB2-AA81-2D54D75F94F6}">
      <dgm:prSet/>
      <dgm:spPr/>
      <dgm:t>
        <a:bodyPr/>
        <a:lstStyle/>
        <a:p>
          <a:endParaRPr lang="en-GB" sz="5400" b="1"/>
        </a:p>
      </dgm:t>
    </dgm:pt>
    <dgm:pt modelId="{65BD09ED-345C-4FDB-AE82-AD58764392D8}">
      <dgm:prSet phldrT="[Text]" custT="1"/>
      <dgm:spPr>
        <a:ln>
          <a:solidFill>
            <a:schemeClr val="tx1"/>
          </a:solidFill>
        </a:ln>
      </dgm:spPr>
      <dgm:t>
        <a:bodyPr/>
        <a:lstStyle/>
        <a:p>
          <a:r>
            <a:rPr lang="en-GB" sz="1400" b="1" dirty="0">
              <a:solidFill>
                <a:schemeClr val="tx1"/>
              </a:solidFill>
            </a:rPr>
            <a:t>Validity</a:t>
          </a:r>
        </a:p>
      </dgm:t>
    </dgm:pt>
    <dgm:pt modelId="{FE1DAD2A-E30F-4302-BFA8-ABFD58FC147F}" type="parTrans" cxnId="{3D39D65F-ABC3-408C-A8FF-B3244F7B4825}">
      <dgm:prSet custT="1"/>
      <dgm:spPr/>
      <dgm:t>
        <a:bodyPr/>
        <a:lstStyle/>
        <a:p>
          <a:endParaRPr lang="en-GB" sz="1400" b="1" dirty="0"/>
        </a:p>
      </dgm:t>
    </dgm:pt>
    <dgm:pt modelId="{1824E7D8-0D60-4B47-9E10-929B83291E3F}" type="sibTrans" cxnId="{3D39D65F-ABC3-408C-A8FF-B3244F7B4825}">
      <dgm:prSet/>
      <dgm:spPr/>
      <dgm:t>
        <a:bodyPr/>
        <a:lstStyle/>
        <a:p>
          <a:endParaRPr lang="en-GB" sz="5400" b="1"/>
        </a:p>
      </dgm:t>
    </dgm:pt>
    <dgm:pt modelId="{6EABABBA-9F66-4DBB-BD7E-E22CA996C342}">
      <dgm:prSet phldrT="[Text]" custT="1"/>
      <dgm:spPr>
        <a:ln>
          <a:solidFill>
            <a:schemeClr val="tx1"/>
          </a:solidFill>
        </a:ln>
      </dgm:spPr>
      <dgm:t>
        <a:bodyPr/>
        <a:lstStyle/>
        <a:p>
          <a:r>
            <a:rPr lang="en-GB" sz="1400" b="1" dirty="0">
              <a:solidFill>
                <a:schemeClr val="tx1"/>
              </a:solidFill>
            </a:rPr>
            <a:t>Comprehen-sibility</a:t>
          </a:r>
        </a:p>
      </dgm:t>
    </dgm:pt>
    <dgm:pt modelId="{3EBC7704-4B5D-4062-A83E-4DBC06725ACE}" type="parTrans" cxnId="{5B530681-118E-44E7-A1EF-07D32CFE8848}">
      <dgm:prSet custT="1"/>
      <dgm:spPr/>
      <dgm:t>
        <a:bodyPr/>
        <a:lstStyle/>
        <a:p>
          <a:endParaRPr lang="en-GB" sz="1400" b="1" dirty="0"/>
        </a:p>
      </dgm:t>
    </dgm:pt>
    <dgm:pt modelId="{E4082210-6375-48EE-B364-7B3C1B5E368D}" type="sibTrans" cxnId="{5B530681-118E-44E7-A1EF-07D32CFE8848}">
      <dgm:prSet/>
      <dgm:spPr/>
      <dgm:t>
        <a:bodyPr/>
        <a:lstStyle/>
        <a:p>
          <a:endParaRPr lang="en-GB" sz="5400" b="1"/>
        </a:p>
      </dgm:t>
    </dgm:pt>
    <dgm:pt modelId="{A8493F91-0A13-4E10-93C0-47EA23FE6606}">
      <dgm:prSet phldrT="[Text]" custT="1"/>
      <dgm:spPr>
        <a:ln>
          <a:solidFill>
            <a:schemeClr val="tx1"/>
          </a:solidFill>
        </a:ln>
      </dgm:spPr>
      <dgm:t>
        <a:bodyPr/>
        <a:lstStyle/>
        <a:p>
          <a:r>
            <a:rPr lang="en-GB" sz="1400" b="1" dirty="0">
              <a:solidFill>
                <a:schemeClr val="tx1"/>
              </a:solidFill>
            </a:rPr>
            <a:t>Relevance</a:t>
          </a:r>
        </a:p>
      </dgm:t>
    </dgm:pt>
    <dgm:pt modelId="{27D70B32-6D42-4B58-974F-9B7836B21351}" type="parTrans" cxnId="{8D3402BE-E794-4B4C-A8D6-84F0E271BCF6}">
      <dgm:prSet custT="1"/>
      <dgm:spPr/>
      <dgm:t>
        <a:bodyPr/>
        <a:lstStyle/>
        <a:p>
          <a:endParaRPr lang="en-GB" sz="1400" b="1" dirty="0"/>
        </a:p>
      </dgm:t>
    </dgm:pt>
    <dgm:pt modelId="{6E8D1A1E-338A-4D49-9212-79CAB98A9695}" type="sibTrans" cxnId="{8D3402BE-E794-4B4C-A8D6-84F0E271BCF6}">
      <dgm:prSet/>
      <dgm:spPr/>
      <dgm:t>
        <a:bodyPr/>
        <a:lstStyle/>
        <a:p>
          <a:endParaRPr lang="en-GB" sz="5400" b="1"/>
        </a:p>
      </dgm:t>
    </dgm:pt>
    <dgm:pt modelId="{F002E1C6-84FD-426A-AA60-8E058769897C}">
      <dgm:prSet phldrT="[Text]" custT="1"/>
      <dgm:spPr>
        <a:ln>
          <a:solidFill>
            <a:schemeClr val="tx1"/>
          </a:solidFill>
        </a:ln>
      </dgm:spPr>
      <dgm:t>
        <a:bodyPr/>
        <a:lstStyle/>
        <a:p>
          <a:r>
            <a:rPr lang="en-GB" sz="1400" b="1" dirty="0">
              <a:solidFill>
                <a:schemeClr val="tx1"/>
              </a:solidFill>
            </a:rPr>
            <a:t>Logical Argumen-tation</a:t>
          </a:r>
        </a:p>
      </dgm:t>
    </dgm:pt>
    <dgm:pt modelId="{392428BC-B4B0-4C46-82E3-B52BAD008C0C}" type="parTrans" cxnId="{F2C8CC4D-22C0-41A1-9DAC-FEA125C76221}">
      <dgm:prSet custT="1"/>
      <dgm:spPr/>
      <dgm:t>
        <a:bodyPr/>
        <a:lstStyle/>
        <a:p>
          <a:endParaRPr lang="en-GB" sz="1400" b="1" dirty="0"/>
        </a:p>
      </dgm:t>
    </dgm:pt>
    <dgm:pt modelId="{BEAC18D5-CD88-43B7-AEBB-85397D4B2D5D}" type="sibTrans" cxnId="{F2C8CC4D-22C0-41A1-9DAC-FEA125C76221}">
      <dgm:prSet/>
      <dgm:spPr/>
      <dgm:t>
        <a:bodyPr/>
        <a:lstStyle/>
        <a:p>
          <a:endParaRPr lang="en-GB" sz="5400" b="1"/>
        </a:p>
      </dgm:t>
    </dgm:pt>
    <dgm:pt modelId="{A77B809F-96EC-43AB-A58F-837BA50FA04D}">
      <dgm:prSet phldrT="[Text]" custT="1"/>
      <dgm:spPr>
        <a:ln>
          <a:solidFill>
            <a:schemeClr val="tx1"/>
          </a:solidFill>
        </a:ln>
      </dgm:spPr>
      <dgm:t>
        <a:bodyPr/>
        <a:lstStyle/>
        <a:p>
          <a:r>
            <a:rPr lang="en-GB" sz="1400" b="1" dirty="0">
              <a:solidFill>
                <a:schemeClr val="tx1"/>
              </a:solidFill>
            </a:rPr>
            <a:t>Originality</a:t>
          </a:r>
        </a:p>
      </dgm:t>
    </dgm:pt>
    <dgm:pt modelId="{45A08EC3-28C2-4B6C-BD35-27C2431F0E20}" type="parTrans" cxnId="{3A665ACB-C97A-44A9-9243-73CA2A7EA74B}">
      <dgm:prSet custT="1"/>
      <dgm:spPr/>
      <dgm:t>
        <a:bodyPr/>
        <a:lstStyle/>
        <a:p>
          <a:endParaRPr lang="en-GB" sz="1400" b="1" dirty="0"/>
        </a:p>
      </dgm:t>
    </dgm:pt>
    <dgm:pt modelId="{479772A2-7FD2-4FE9-AFB3-6A1579AA4466}" type="sibTrans" cxnId="{3A665ACB-C97A-44A9-9243-73CA2A7EA74B}">
      <dgm:prSet/>
      <dgm:spPr/>
      <dgm:t>
        <a:bodyPr/>
        <a:lstStyle/>
        <a:p>
          <a:endParaRPr lang="en-GB" sz="5400" b="1"/>
        </a:p>
      </dgm:t>
    </dgm:pt>
    <dgm:pt modelId="{5D56919B-FB85-4476-B4AA-288210AA56F9}">
      <dgm:prSet phldrT="[Text]" custT="1"/>
      <dgm:spPr>
        <a:ln>
          <a:solidFill>
            <a:schemeClr val="tx1"/>
          </a:solidFill>
        </a:ln>
      </dgm:spPr>
      <dgm:t>
        <a:bodyPr/>
        <a:lstStyle/>
        <a:p>
          <a:r>
            <a:rPr lang="en-GB" sz="1400" b="1" dirty="0">
              <a:solidFill>
                <a:schemeClr val="tx1"/>
              </a:solidFill>
            </a:rPr>
            <a:t>Reproduci-bility</a:t>
          </a:r>
        </a:p>
      </dgm:t>
    </dgm:pt>
    <dgm:pt modelId="{AECB1A0B-5804-4DEB-9118-289B46DD59AA}" type="parTrans" cxnId="{047E7D8C-3803-414E-A76E-85D9D2F128DC}">
      <dgm:prSet custT="1"/>
      <dgm:spPr/>
      <dgm:t>
        <a:bodyPr/>
        <a:lstStyle/>
        <a:p>
          <a:endParaRPr lang="en-GB" sz="1400" b="1" dirty="0"/>
        </a:p>
      </dgm:t>
    </dgm:pt>
    <dgm:pt modelId="{257F6081-82CF-40F3-8533-6980BD5AD4FC}" type="sibTrans" cxnId="{047E7D8C-3803-414E-A76E-85D9D2F128DC}">
      <dgm:prSet/>
      <dgm:spPr/>
      <dgm:t>
        <a:bodyPr/>
        <a:lstStyle/>
        <a:p>
          <a:endParaRPr lang="en-GB" sz="5400" b="1"/>
        </a:p>
      </dgm:t>
    </dgm:pt>
    <dgm:pt modelId="{69B696DD-2425-42BA-9521-46ED0DAF87D3}" type="pres">
      <dgm:prSet presAssocID="{9FF5A751-932C-4574-9153-CF13949DF279}" presName="cycle" presStyleCnt="0">
        <dgm:presLayoutVars>
          <dgm:chMax val="1"/>
          <dgm:dir/>
          <dgm:animLvl val="ctr"/>
          <dgm:resizeHandles val="exact"/>
        </dgm:presLayoutVars>
      </dgm:prSet>
      <dgm:spPr/>
    </dgm:pt>
    <dgm:pt modelId="{087D2DD7-5CF7-4AD0-AD6A-2F199C21A09B}" type="pres">
      <dgm:prSet presAssocID="{C31667BF-9A29-4894-AAF0-2E88964F9780}" presName="centerShape" presStyleLbl="node0" presStyleIdx="0" presStyleCnt="1" custScaleX="143716" custScaleY="143716"/>
      <dgm:spPr/>
    </dgm:pt>
    <dgm:pt modelId="{901CB465-E8F6-4A31-B354-A5D857022FF6}" type="pres">
      <dgm:prSet presAssocID="{8DD0BB45-914C-4A78-8943-A66FA70491B9}" presName="Name9" presStyleLbl="parChTrans1D2" presStyleIdx="0" presStyleCnt="10"/>
      <dgm:spPr/>
    </dgm:pt>
    <dgm:pt modelId="{B637B404-D515-4ED2-8DC3-20133A89AD1D}" type="pres">
      <dgm:prSet presAssocID="{8DD0BB45-914C-4A78-8943-A66FA70491B9}" presName="connTx" presStyleLbl="parChTrans1D2" presStyleIdx="0" presStyleCnt="10"/>
      <dgm:spPr/>
    </dgm:pt>
    <dgm:pt modelId="{1417F119-6E98-4816-867E-2B74F54C1104}" type="pres">
      <dgm:prSet presAssocID="{42C0612C-34D4-4C45-B2DA-0F1D48EE7673}" presName="node" presStyleLbl="node1" presStyleIdx="0" presStyleCnt="10" custScaleX="123321" custScaleY="123321" custRadScaleRad="102133">
        <dgm:presLayoutVars>
          <dgm:bulletEnabled val="1"/>
        </dgm:presLayoutVars>
      </dgm:prSet>
      <dgm:spPr/>
    </dgm:pt>
    <dgm:pt modelId="{6C6E580C-8880-40B5-935E-DBFAC1F4EBF0}" type="pres">
      <dgm:prSet presAssocID="{B9B5BA5E-FCD2-4C39-A390-75E13045B910}" presName="Name9" presStyleLbl="parChTrans1D2" presStyleIdx="1" presStyleCnt="10"/>
      <dgm:spPr/>
    </dgm:pt>
    <dgm:pt modelId="{D6A44462-C833-4EE6-90EF-B7EA56E34633}" type="pres">
      <dgm:prSet presAssocID="{B9B5BA5E-FCD2-4C39-A390-75E13045B910}" presName="connTx" presStyleLbl="parChTrans1D2" presStyleIdx="1" presStyleCnt="10"/>
      <dgm:spPr/>
    </dgm:pt>
    <dgm:pt modelId="{54061174-5DE8-4BD1-8704-E00008438472}" type="pres">
      <dgm:prSet presAssocID="{914EB1A2-F90E-48DD-B34C-778B39F3014B}" presName="node" presStyleLbl="node1" presStyleIdx="1" presStyleCnt="10" custScaleX="123321" custScaleY="123321">
        <dgm:presLayoutVars>
          <dgm:bulletEnabled val="1"/>
        </dgm:presLayoutVars>
      </dgm:prSet>
      <dgm:spPr/>
    </dgm:pt>
    <dgm:pt modelId="{292BC453-F564-49E9-85BB-442602A6D03F}" type="pres">
      <dgm:prSet presAssocID="{C34A82A5-9FC8-458E-89D2-E25FE0F3663C}" presName="Name9" presStyleLbl="parChTrans1D2" presStyleIdx="2" presStyleCnt="10"/>
      <dgm:spPr/>
    </dgm:pt>
    <dgm:pt modelId="{C1ACB35C-B79E-40FF-BB1D-1C703751F1BE}" type="pres">
      <dgm:prSet presAssocID="{C34A82A5-9FC8-458E-89D2-E25FE0F3663C}" presName="connTx" presStyleLbl="parChTrans1D2" presStyleIdx="2" presStyleCnt="10"/>
      <dgm:spPr/>
    </dgm:pt>
    <dgm:pt modelId="{A11B108C-2686-44F8-B625-15F7C7A48B66}" type="pres">
      <dgm:prSet presAssocID="{985D238E-2203-4AD4-9644-7E0669B40E61}" presName="node" presStyleLbl="node1" presStyleIdx="2" presStyleCnt="10" custScaleX="123321" custScaleY="123321">
        <dgm:presLayoutVars>
          <dgm:bulletEnabled val="1"/>
        </dgm:presLayoutVars>
      </dgm:prSet>
      <dgm:spPr/>
    </dgm:pt>
    <dgm:pt modelId="{DB921123-ECD4-47C0-BBF9-BF4A8733AA90}" type="pres">
      <dgm:prSet presAssocID="{AECB1A0B-5804-4DEB-9118-289B46DD59AA}" presName="Name9" presStyleLbl="parChTrans1D2" presStyleIdx="3" presStyleCnt="10"/>
      <dgm:spPr/>
    </dgm:pt>
    <dgm:pt modelId="{DE1B4531-806D-457E-B07E-D82703816D7C}" type="pres">
      <dgm:prSet presAssocID="{AECB1A0B-5804-4DEB-9118-289B46DD59AA}" presName="connTx" presStyleLbl="parChTrans1D2" presStyleIdx="3" presStyleCnt="10"/>
      <dgm:spPr/>
    </dgm:pt>
    <dgm:pt modelId="{7B8D4627-62CD-464A-A2E7-154483A3AD5B}" type="pres">
      <dgm:prSet presAssocID="{5D56919B-FB85-4476-B4AA-288210AA56F9}" presName="node" presStyleLbl="node1" presStyleIdx="3" presStyleCnt="10" custScaleX="123321" custScaleY="123321">
        <dgm:presLayoutVars>
          <dgm:bulletEnabled val="1"/>
        </dgm:presLayoutVars>
      </dgm:prSet>
      <dgm:spPr/>
    </dgm:pt>
    <dgm:pt modelId="{754DA195-457B-4E96-B01F-30A5B1A40D10}" type="pres">
      <dgm:prSet presAssocID="{FE1DAD2A-E30F-4302-BFA8-ABFD58FC147F}" presName="Name9" presStyleLbl="parChTrans1D2" presStyleIdx="4" presStyleCnt="10"/>
      <dgm:spPr/>
    </dgm:pt>
    <dgm:pt modelId="{1FCF0716-02AA-40EB-AB5D-51358C1F41EE}" type="pres">
      <dgm:prSet presAssocID="{FE1DAD2A-E30F-4302-BFA8-ABFD58FC147F}" presName="connTx" presStyleLbl="parChTrans1D2" presStyleIdx="4" presStyleCnt="10"/>
      <dgm:spPr/>
    </dgm:pt>
    <dgm:pt modelId="{D4B6ECCF-325F-439F-B971-7F5EC5BFAB00}" type="pres">
      <dgm:prSet presAssocID="{65BD09ED-345C-4FDB-AE82-AD58764392D8}" presName="node" presStyleLbl="node1" presStyleIdx="4" presStyleCnt="10" custScaleX="123321" custScaleY="123321">
        <dgm:presLayoutVars>
          <dgm:bulletEnabled val="1"/>
        </dgm:presLayoutVars>
      </dgm:prSet>
      <dgm:spPr/>
    </dgm:pt>
    <dgm:pt modelId="{E0DC4CB1-0E01-4284-B5DF-87675E0BCD1F}" type="pres">
      <dgm:prSet presAssocID="{3EBC7704-4B5D-4062-A83E-4DBC06725ACE}" presName="Name9" presStyleLbl="parChTrans1D2" presStyleIdx="5" presStyleCnt="10"/>
      <dgm:spPr/>
    </dgm:pt>
    <dgm:pt modelId="{AAC80902-C714-4DA6-BF61-761EE78D19A6}" type="pres">
      <dgm:prSet presAssocID="{3EBC7704-4B5D-4062-A83E-4DBC06725ACE}" presName="connTx" presStyleLbl="parChTrans1D2" presStyleIdx="5" presStyleCnt="10"/>
      <dgm:spPr/>
    </dgm:pt>
    <dgm:pt modelId="{567B0538-5751-471D-9C51-3A2F20C7B277}" type="pres">
      <dgm:prSet presAssocID="{6EABABBA-9F66-4DBB-BD7E-E22CA996C342}" presName="node" presStyleLbl="node1" presStyleIdx="5" presStyleCnt="10" custScaleX="123321" custScaleY="123321">
        <dgm:presLayoutVars>
          <dgm:bulletEnabled val="1"/>
        </dgm:presLayoutVars>
      </dgm:prSet>
      <dgm:spPr/>
    </dgm:pt>
    <dgm:pt modelId="{7EFDED20-D12C-4C0A-9AB0-5F72DF85DDDC}" type="pres">
      <dgm:prSet presAssocID="{71CA5A88-39C1-48B1-B77A-146A005C6F5E}" presName="Name9" presStyleLbl="parChTrans1D2" presStyleIdx="6" presStyleCnt="10"/>
      <dgm:spPr/>
    </dgm:pt>
    <dgm:pt modelId="{1E485977-9C4A-4DAC-A664-7E90F5FEBCD3}" type="pres">
      <dgm:prSet presAssocID="{71CA5A88-39C1-48B1-B77A-146A005C6F5E}" presName="connTx" presStyleLbl="parChTrans1D2" presStyleIdx="6" presStyleCnt="10"/>
      <dgm:spPr/>
    </dgm:pt>
    <dgm:pt modelId="{894E25EF-0C06-4F48-9969-32D5D9DAFC29}" type="pres">
      <dgm:prSet presAssocID="{5FEC8615-73C0-4184-B094-B55D5D0EE2DA}" presName="node" presStyleLbl="node1" presStyleIdx="6" presStyleCnt="10" custScaleX="123321" custScaleY="123321">
        <dgm:presLayoutVars>
          <dgm:bulletEnabled val="1"/>
        </dgm:presLayoutVars>
      </dgm:prSet>
      <dgm:spPr/>
    </dgm:pt>
    <dgm:pt modelId="{35AE8791-9B38-41EB-9B2D-A2EE36C94AB8}" type="pres">
      <dgm:prSet presAssocID="{27D70B32-6D42-4B58-974F-9B7836B21351}" presName="Name9" presStyleLbl="parChTrans1D2" presStyleIdx="7" presStyleCnt="10"/>
      <dgm:spPr/>
    </dgm:pt>
    <dgm:pt modelId="{82F1C963-74D3-40A9-884A-4FBD01EE0EF6}" type="pres">
      <dgm:prSet presAssocID="{27D70B32-6D42-4B58-974F-9B7836B21351}" presName="connTx" presStyleLbl="parChTrans1D2" presStyleIdx="7" presStyleCnt="10"/>
      <dgm:spPr/>
    </dgm:pt>
    <dgm:pt modelId="{A4442A3B-4C35-4367-8286-2E9C7FC9880C}" type="pres">
      <dgm:prSet presAssocID="{A8493F91-0A13-4E10-93C0-47EA23FE6606}" presName="node" presStyleLbl="node1" presStyleIdx="7" presStyleCnt="10" custScaleX="123321" custScaleY="123321">
        <dgm:presLayoutVars>
          <dgm:bulletEnabled val="1"/>
        </dgm:presLayoutVars>
      </dgm:prSet>
      <dgm:spPr/>
    </dgm:pt>
    <dgm:pt modelId="{C7D6D5FB-E30A-423C-87A4-9374854F4879}" type="pres">
      <dgm:prSet presAssocID="{392428BC-B4B0-4C46-82E3-B52BAD008C0C}" presName="Name9" presStyleLbl="parChTrans1D2" presStyleIdx="8" presStyleCnt="10"/>
      <dgm:spPr/>
    </dgm:pt>
    <dgm:pt modelId="{1D8B01B0-55D4-4903-B6D0-2E77096A5737}" type="pres">
      <dgm:prSet presAssocID="{392428BC-B4B0-4C46-82E3-B52BAD008C0C}" presName="connTx" presStyleLbl="parChTrans1D2" presStyleIdx="8" presStyleCnt="10"/>
      <dgm:spPr/>
    </dgm:pt>
    <dgm:pt modelId="{C4B5C1A0-0A2C-4F9A-9F90-0B8BECFBC13B}" type="pres">
      <dgm:prSet presAssocID="{F002E1C6-84FD-426A-AA60-8E058769897C}" presName="node" presStyleLbl="node1" presStyleIdx="8" presStyleCnt="10" custScaleX="123321" custScaleY="123321">
        <dgm:presLayoutVars>
          <dgm:bulletEnabled val="1"/>
        </dgm:presLayoutVars>
      </dgm:prSet>
      <dgm:spPr/>
    </dgm:pt>
    <dgm:pt modelId="{330E906F-D2AE-46D2-9958-9F5AD993BEEA}" type="pres">
      <dgm:prSet presAssocID="{45A08EC3-28C2-4B6C-BD35-27C2431F0E20}" presName="Name9" presStyleLbl="parChTrans1D2" presStyleIdx="9" presStyleCnt="10"/>
      <dgm:spPr/>
    </dgm:pt>
    <dgm:pt modelId="{69DE3BD1-7A6B-4E6F-8279-1A4BE3203245}" type="pres">
      <dgm:prSet presAssocID="{45A08EC3-28C2-4B6C-BD35-27C2431F0E20}" presName="connTx" presStyleLbl="parChTrans1D2" presStyleIdx="9" presStyleCnt="10"/>
      <dgm:spPr/>
    </dgm:pt>
    <dgm:pt modelId="{3E1332D3-958C-46F8-BFCE-4E05BFF419EF}" type="pres">
      <dgm:prSet presAssocID="{A77B809F-96EC-43AB-A58F-837BA50FA04D}" presName="node" presStyleLbl="node1" presStyleIdx="9" presStyleCnt="10" custScaleX="123321" custScaleY="123321">
        <dgm:presLayoutVars>
          <dgm:bulletEnabled val="1"/>
        </dgm:presLayoutVars>
      </dgm:prSet>
      <dgm:spPr/>
    </dgm:pt>
  </dgm:ptLst>
  <dgm:cxnLst>
    <dgm:cxn modelId="{E95C3A0A-30EC-48E3-9FF4-1BFFC70FE411}" type="presOf" srcId="{3EBC7704-4B5D-4062-A83E-4DBC06725ACE}" destId="{AAC80902-C714-4DA6-BF61-761EE78D19A6}" srcOrd="1" destOrd="0" presId="urn:microsoft.com/office/officeart/2005/8/layout/radial1"/>
    <dgm:cxn modelId="{76DE830C-3F8C-4E02-A3AA-7F5B3BBE05F0}" type="presOf" srcId="{392428BC-B4B0-4C46-82E3-B52BAD008C0C}" destId="{C7D6D5FB-E30A-423C-87A4-9374854F4879}" srcOrd="0" destOrd="0" presId="urn:microsoft.com/office/officeart/2005/8/layout/radial1"/>
    <dgm:cxn modelId="{95FEDD21-E3F8-455B-ABF1-32E0B17739C5}" type="presOf" srcId="{C34A82A5-9FC8-458E-89D2-E25FE0F3663C}" destId="{292BC453-F564-49E9-85BB-442602A6D03F}" srcOrd="0" destOrd="0" presId="urn:microsoft.com/office/officeart/2005/8/layout/radial1"/>
    <dgm:cxn modelId="{63A17423-B1CA-4DB2-AA81-2D54D75F94F6}" srcId="{C31667BF-9A29-4894-AAF0-2E88964F9780}" destId="{985D238E-2203-4AD4-9644-7E0669B40E61}" srcOrd="2" destOrd="0" parTransId="{C34A82A5-9FC8-458E-89D2-E25FE0F3663C}" sibTransId="{F5A2B04D-D787-468D-AB8F-C2414B7FAA18}"/>
    <dgm:cxn modelId="{4ECE5735-7079-48D7-82D3-B7A5FF65A9A3}" type="presOf" srcId="{392428BC-B4B0-4C46-82E3-B52BAD008C0C}" destId="{1D8B01B0-55D4-4903-B6D0-2E77096A5737}" srcOrd="1" destOrd="0" presId="urn:microsoft.com/office/officeart/2005/8/layout/radial1"/>
    <dgm:cxn modelId="{7BE5643C-4819-4E6E-A6A4-14F7DE7ABD98}" type="presOf" srcId="{9FF5A751-932C-4574-9153-CF13949DF279}" destId="{69B696DD-2425-42BA-9521-46ED0DAF87D3}" srcOrd="0" destOrd="0" presId="urn:microsoft.com/office/officeart/2005/8/layout/radial1"/>
    <dgm:cxn modelId="{17E31D5E-717C-4FCA-8867-764C411A6E0B}" type="presOf" srcId="{A77B809F-96EC-43AB-A58F-837BA50FA04D}" destId="{3E1332D3-958C-46F8-BFCE-4E05BFF419EF}" srcOrd="0" destOrd="0" presId="urn:microsoft.com/office/officeart/2005/8/layout/radial1"/>
    <dgm:cxn modelId="{3D39D65F-ABC3-408C-A8FF-B3244F7B4825}" srcId="{C31667BF-9A29-4894-AAF0-2E88964F9780}" destId="{65BD09ED-345C-4FDB-AE82-AD58764392D8}" srcOrd="4" destOrd="0" parTransId="{FE1DAD2A-E30F-4302-BFA8-ABFD58FC147F}" sibTransId="{1824E7D8-0D60-4B47-9E10-929B83291E3F}"/>
    <dgm:cxn modelId="{0009AB47-A809-4261-9029-B86872A1DEA1}" type="presOf" srcId="{FE1DAD2A-E30F-4302-BFA8-ABFD58FC147F}" destId="{754DA195-457B-4E96-B01F-30A5B1A40D10}" srcOrd="0" destOrd="0" presId="urn:microsoft.com/office/officeart/2005/8/layout/radial1"/>
    <dgm:cxn modelId="{F2C8CC4D-22C0-41A1-9DAC-FEA125C76221}" srcId="{C31667BF-9A29-4894-AAF0-2E88964F9780}" destId="{F002E1C6-84FD-426A-AA60-8E058769897C}" srcOrd="8" destOrd="0" parTransId="{392428BC-B4B0-4C46-82E3-B52BAD008C0C}" sibTransId="{BEAC18D5-CD88-43B7-AEBB-85397D4B2D5D}"/>
    <dgm:cxn modelId="{82D1E66E-95CA-4F17-B62E-B7EB03F72B72}" srcId="{9FF5A751-932C-4574-9153-CF13949DF279}" destId="{97594200-765F-4E66-A7DC-8D9B2644E9B5}" srcOrd="1" destOrd="0" parTransId="{15C8521A-1799-4F2F-9C9A-D4097D3CFDBE}" sibTransId="{842980DC-5525-40FE-AF51-81EE1329812A}"/>
    <dgm:cxn modelId="{DD22D772-FA39-4DEB-9B74-645E2F307F16}" srcId="{C31667BF-9A29-4894-AAF0-2E88964F9780}" destId="{914EB1A2-F90E-48DD-B34C-778B39F3014B}" srcOrd="1" destOrd="0" parTransId="{B9B5BA5E-FCD2-4C39-A390-75E13045B910}" sibTransId="{6ACAD2EE-6522-47D7-B371-D25BC485EE2C}"/>
    <dgm:cxn modelId="{B38B3454-249C-4140-ADC1-770F8960272E}" type="presOf" srcId="{8DD0BB45-914C-4A78-8943-A66FA70491B9}" destId="{B637B404-D515-4ED2-8DC3-20133A89AD1D}" srcOrd="1" destOrd="0" presId="urn:microsoft.com/office/officeart/2005/8/layout/radial1"/>
    <dgm:cxn modelId="{63CFB655-B37E-4C8D-92CB-679D8D4170D9}" type="presOf" srcId="{27D70B32-6D42-4B58-974F-9B7836B21351}" destId="{82F1C963-74D3-40A9-884A-4FBD01EE0EF6}" srcOrd="1" destOrd="0" presId="urn:microsoft.com/office/officeart/2005/8/layout/radial1"/>
    <dgm:cxn modelId="{3CED2756-371B-4229-92FC-FD595D7D3498}" type="presOf" srcId="{AECB1A0B-5804-4DEB-9118-289B46DD59AA}" destId="{DB921123-ECD4-47C0-BBF9-BF4A8733AA90}" srcOrd="0" destOrd="0" presId="urn:microsoft.com/office/officeart/2005/8/layout/radial1"/>
    <dgm:cxn modelId="{7E071978-EC38-4BFD-9AEF-CE1BB6395991}" type="presOf" srcId="{3EBC7704-4B5D-4062-A83E-4DBC06725ACE}" destId="{E0DC4CB1-0E01-4284-B5DF-87675E0BCD1F}" srcOrd="0" destOrd="0" presId="urn:microsoft.com/office/officeart/2005/8/layout/radial1"/>
    <dgm:cxn modelId="{1C814E7E-81F5-4141-914B-15B1435B4F63}" type="presOf" srcId="{B9B5BA5E-FCD2-4C39-A390-75E13045B910}" destId="{D6A44462-C833-4EE6-90EF-B7EA56E34633}" srcOrd="1" destOrd="0" presId="urn:microsoft.com/office/officeart/2005/8/layout/radial1"/>
    <dgm:cxn modelId="{10C45A7E-C05F-410A-848E-83003FE5B162}" type="presOf" srcId="{42C0612C-34D4-4C45-B2DA-0F1D48EE7673}" destId="{1417F119-6E98-4816-867E-2B74F54C1104}" srcOrd="0" destOrd="0" presId="urn:microsoft.com/office/officeart/2005/8/layout/radial1"/>
    <dgm:cxn modelId="{2B855180-47E5-45A2-A168-4F93CAE38D1F}" type="presOf" srcId="{FE1DAD2A-E30F-4302-BFA8-ABFD58FC147F}" destId="{1FCF0716-02AA-40EB-AB5D-51358C1F41EE}" srcOrd="1" destOrd="0" presId="urn:microsoft.com/office/officeart/2005/8/layout/radial1"/>
    <dgm:cxn modelId="{5B530681-118E-44E7-A1EF-07D32CFE8848}" srcId="{C31667BF-9A29-4894-AAF0-2E88964F9780}" destId="{6EABABBA-9F66-4DBB-BD7E-E22CA996C342}" srcOrd="5" destOrd="0" parTransId="{3EBC7704-4B5D-4062-A83E-4DBC06725ACE}" sibTransId="{E4082210-6375-48EE-B364-7B3C1B5E368D}"/>
    <dgm:cxn modelId="{F5DE5285-E9E3-40FF-8348-1FADE800BCCC}" type="presOf" srcId="{B9B5BA5E-FCD2-4C39-A390-75E13045B910}" destId="{6C6E580C-8880-40B5-935E-DBFAC1F4EBF0}" srcOrd="0" destOrd="0" presId="urn:microsoft.com/office/officeart/2005/8/layout/radial1"/>
    <dgm:cxn modelId="{17327C85-5F6F-4186-ABF0-2DD8FB5D4BA1}" type="presOf" srcId="{45A08EC3-28C2-4B6C-BD35-27C2431F0E20}" destId="{69DE3BD1-7A6B-4E6F-8279-1A4BE3203245}" srcOrd="1" destOrd="0" presId="urn:microsoft.com/office/officeart/2005/8/layout/radial1"/>
    <dgm:cxn modelId="{047E7D8C-3803-414E-A76E-85D9D2F128DC}" srcId="{C31667BF-9A29-4894-AAF0-2E88964F9780}" destId="{5D56919B-FB85-4476-B4AA-288210AA56F9}" srcOrd="3" destOrd="0" parTransId="{AECB1A0B-5804-4DEB-9118-289B46DD59AA}" sibTransId="{257F6081-82CF-40F3-8533-6980BD5AD4FC}"/>
    <dgm:cxn modelId="{FF776E92-3682-45B7-98B4-5AE086BB4D73}" type="presOf" srcId="{6EABABBA-9F66-4DBB-BD7E-E22CA996C342}" destId="{567B0538-5751-471D-9C51-3A2F20C7B277}" srcOrd="0" destOrd="0" presId="urn:microsoft.com/office/officeart/2005/8/layout/radial1"/>
    <dgm:cxn modelId="{5C39FB97-9D13-4E9F-BF88-83A48462B41D}" type="presOf" srcId="{C34A82A5-9FC8-458E-89D2-E25FE0F3663C}" destId="{C1ACB35C-B79E-40FF-BB1D-1C703751F1BE}" srcOrd="1" destOrd="0" presId="urn:microsoft.com/office/officeart/2005/8/layout/radial1"/>
    <dgm:cxn modelId="{90160499-2DA4-4307-96C8-537FB7375886}" srcId="{9FF5A751-932C-4574-9153-CF13949DF279}" destId="{C31667BF-9A29-4894-AAF0-2E88964F9780}" srcOrd="0" destOrd="0" parTransId="{780D9C4B-98F4-4439-AFA1-71444901995D}" sibTransId="{916CD9FD-FA91-48B2-8E48-F9C1934685A9}"/>
    <dgm:cxn modelId="{EDEA9CA0-E020-473F-9A82-A5680571507D}" type="presOf" srcId="{A8493F91-0A13-4E10-93C0-47EA23FE6606}" destId="{A4442A3B-4C35-4367-8286-2E9C7FC9880C}" srcOrd="0" destOrd="0" presId="urn:microsoft.com/office/officeart/2005/8/layout/radial1"/>
    <dgm:cxn modelId="{81768EAA-C53B-459D-9A88-BD253A586F5B}" type="presOf" srcId="{8DD0BB45-914C-4A78-8943-A66FA70491B9}" destId="{901CB465-E8F6-4A31-B354-A5D857022FF6}" srcOrd="0" destOrd="0" presId="urn:microsoft.com/office/officeart/2005/8/layout/radial1"/>
    <dgm:cxn modelId="{8D3402BE-E794-4B4C-A8D6-84F0E271BCF6}" srcId="{C31667BF-9A29-4894-AAF0-2E88964F9780}" destId="{A8493F91-0A13-4E10-93C0-47EA23FE6606}" srcOrd="7" destOrd="0" parTransId="{27D70B32-6D42-4B58-974F-9B7836B21351}" sibTransId="{6E8D1A1E-338A-4D49-9212-79CAB98A9695}"/>
    <dgm:cxn modelId="{F36105CA-2ACD-412D-8C0A-ACE95623588C}" type="presOf" srcId="{C31667BF-9A29-4894-AAF0-2E88964F9780}" destId="{087D2DD7-5CF7-4AD0-AD6A-2F199C21A09B}" srcOrd="0" destOrd="0" presId="urn:microsoft.com/office/officeart/2005/8/layout/radial1"/>
    <dgm:cxn modelId="{3A665ACB-C97A-44A9-9243-73CA2A7EA74B}" srcId="{C31667BF-9A29-4894-AAF0-2E88964F9780}" destId="{A77B809F-96EC-43AB-A58F-837BA50FA04D}" srcOrd="9" destOrd="0" parTransId="{45A08EC3-28C2-4B6C-BD35-27C2431F0E20}" sibTransId="{479772A2-7FD2-4FE9-AFB3-6A1579AA4466}"/>
    <dgm:cxn modelId="{13B5F8CC-3684-4028-BED7-AEFCFF26B8C7}" srcId="{C31667BF-9A29-4894-AAF0-2E88964F9780}" destId="{5FEC8615-73C0-4184-B094-B55D5D0EE2DA}" srcOrd="6" destOrd="0" parTransId="{71CA5A88-39C1-48B1-B77A-146A005C6F5E}" sibTransId="{6523EDC8-8EEC-4F6A-A287-88CF7EA8AB91}"/>
    <dgm:cxn modelId="{6546ABD0-2498-45AF-BD5D-EB3BD463051E}" type="presOf" srcId="{45A08EC3-28C2-4B6C-BD35-27C2431F0E20}" destId="{330E906F-D2AE-46D2-9958-9F5AD993BEEA}" srcOrd="0" destOrd="0" presId="urn:microsoft.com/office/officeart/2005/8/layout/radial1"/>
    <dgm:cxn modelId="{A679CCD4-0DA9-47B3-8872-9D34B011D827}" type="presOf" srcId="{914EB1A2-F90E-48DD-B34C-778B39F3014B}" destId="{54061174-5DE8-4BD1-8704-E00008438472}" srcOrd="0" destOrd="0" presId="urn:microsoft.com/office/officeart/2005/8/layout/radial1"/>
    <dgm:cxn modelId="{8BB173D6-9783-4612-B28E-728ED05DB55A}" type="presOf" srcId="{71CA5A88-39C1-48B1-B77A-146A005C6F5E}" destId="{1E485977-9C4A-4DAC-A664-7E90F5FEBCD3}" srcOrd="1" destOrd="0" presId="urn:microsoft.com/office/officeart/2005/8/layout/radial1"/>
    <dgm:cxn modelId="{C701E1EB-E4FE-4B50-B47D-45C998F31EAD}" srcId="{C31667BF-9A29-4894-AAF0-2E88964F9780}" destId="{42C0612C-34D4-4C45-B2DA-0F1D48EE7673}" srcOrd="0" destOrd="0" parTransId="{8DD0BB45-914C-4A78-8943-A66FA70491B9}" sibTransId="{C224E2D3-CE20-4667-B12A-1B31263A5665}"/>
    <dgm:cxn modelId="{6D4171EE-7BBA-4916-84FF-E961BD147716}" type="presOf" srcId="{5FEC8615-73C0-4184-B094-B55D5D0EE2DA}" destId="{894E25EF-0C06-4F48-9969-32D5D9DAFC29}" srcOrd="0" destOrd="0" presId="urn:microsoft.com/office/officeart/2005/8/layout/radial1"/>
    <dgm:cxn modelId="{C1F9A9F0-1DC8-4BD7-B05D-908C07A306AA}" type="presOf" srcId="{5D56919B-FB85-4476-B4AA-288210AA56F9}" destId="{7B8D4627-62CD-464A-A2E7-154483A3AD5B}" srcOrd="0" destOrd="0" presId="urn:microsoft.com/office/officeart/2005/8/layout/radial1"/>
    <dgm:cxn modelId="{7BC6DAF4-4D07-4A23-AD8D-ECD9C970749B}" type="presOf" srcId="{27D70B32-6D42-4B58-974F-9B7836B21351}" destId="{35AE8791-9B38-41EB-9B2D-A2EE36C94AB8}" srcOrd="0" destOrd="0" presId="urn:microsoft.com/office/officeart/2005/8/layout/radial1"/>
    <dgm:cxn modelId="{45B784F5-7F03-4926-9F69-0C594752C647}" type="presOf" srcId="{71CA5A88-39C1-48B1-B77A-146A005C6F5E}" destId="{7EFDED20-D12C-4C0A-9AB0-5F72DF85DDDC}" srcOrd="0" destOrd="0" presId="urn:microsoft.com/office/officeart/2005/8/layout/radial1"/>
    <dgm:cxn modelId="{3B17DBF6-E424-4BF7-8970-638323F6206D}" type="presOf" srcId="{65BD09ED-345C-4FDB-AE82-AD58764392D8}" destId="{D4B6ECCF-325F-439F-B971-7F5EC5BFAB00}" srcOrd="0" destOrd="0" presId="urn:microsoft.com/office/officeart/2005/8/layout/radial1"/>
    <dgm:cxn modelId="{4B1477F9-D259-458D-8619-01A2AAEBC26C}" type="presOf" srcId="{F002E1C6-84FD-426A-AA60-8E058769897C}" destId="{C4B5C1A0-0A2C-4F9A-9F90-0B8BECFBC13B}" srcOrd="0" destOrd="0" presId="urn:microsoft.com/office/officeart/2005/8/layout/radial1"/>
    <dgm:cxn modelId="{883B44FB-903C-4BC5-93A6-165F86C4E967}" type="presOf" srcId="{985D238E-2203-4AD4-9644-7E0669B40E61}" destId="{A11B108C-2686-44F8-B625-15F7C7A48B66}" srcOrd="0" destOrd="0" presId="urn:microsoft.com/office/officeart/2005/8/layout/radial1"/>
    <dgm:cxn modelId="{C6CFEDFC-F478-47BA-890B-EEC58D77871E}" type="presOf" srcId="{AECB1A0B-5804-4DEB-9118-289B46DD59AA}" destId="{DE1B4531-806D-457E-B07E-D82703816D7C}" srcOrd="1" destOrd="0" presId="urn:microsoft.com/office/officeart/2005/8/layout/radial1"/>
    <dgm:cxn modelId="{D3387D92-EFF0-4705-9371-91DF08BC77FB}" type="presParOf" srcId="{69B696DD-2425-42BA-9521-46ED0DAF87D3}" destId="{087D2DD7-5CF7-4AD0-AD6A-2F199C21A09B}" srcOrd="0" destOrd="0" presId="urn:microsoft.com/office/officeart/2005/8/layout/radial1"/>
    <dgm:cxn modelId="{7263F7A6-B967-4FF8-96CF-A3F7F3D4E766}" type="presParOf" srcId="{69B696DD-2425-42BA-9521-46ED0DAF87D3}" destId="{901CB465-E8F6-4A31-B354-A5D857022FF6}" srcOrd="1" destOrd="0" presId="urn:microsoft.com/office/officeart/2005/8/layout/radial1"/>
    <dgm:cxn modelId="{FA61AAA5-4E8D-45C2-B24A-624BE1D6025B}" type="presParOf" srcId="{901CB465-E8F6-4A31-B354-A5D857022FF6}" destId="{B637B404-D515-4ED2-8DC3-20133A89AD1D}" srcOrd="0" destOrd="0" presId="urn:microsoft.com/office/officeart/2005/8/layout/radial1"/>
    <dgm:cxn modelId="{0B060831-F1DE-4555-BCBC-02B380DD3906}" type="presParOf" srcId="{69B696DD-2425-42BA-9521-46ED0DAF87D3}" destId="{1417F119-6E98-4816-867E-2B74F54C1104}" srcOrd="2" destOrd="0" presId="urn:microsoft.com/office/officeart/2005/8/layout/radial1"/>
    <dgm:cxn modelId="{B76CE911-9BE3-40B5-9060-87B0E664F6A8}" type="presParOf" srcId="{69B696DD-2425-42BA-9521-46ED0DAF87D3}" destId="{6C6E580C-8880-40B5-935E-DBFAC1F4EBF0}" srcOrd="3" destOrd="0" presId="urn:microsoft.com/office/officeart/2005/8/layout/radial1"/>
    <dgm:cxn modelId="{BCCBA099-D46E-4613-988B-7357954D19B8}" type="presParOf" srcId="{6C6E580C-8880-40B5-935E-DBFAC1F4EBF0}" destId="{D6A44462-C833-4EE6-90EF-B7EA56E34633}" srcOrd="0" destOrd="0" presId="urn:microsoft.com/office/officeart/2005/8/layout/radial1"/>
    <dgm:cxn modelId="{6283E495-5463-4402-BBAE-DCAA51B88EAF}" type="presParOf" srcId="{69B696DD-2425-42BA-9521-46ED0DAF87D3}" destId="{54061174-5DE8-4BD1-8704-E00008438472}" srcOrd="4" destOrd="0" presId="urn:microsoft.com/office/officeart/2005/8/layout/radial1"/>
    <dgm:cxn modelId="{0F8A2128-232E-4FF1-B250-06E1E04B81B0}" type="presParOf" srcId="{69B696DD-2425-42BA-9521-46ED0DAF87D3}" destId="{292BC453-F564-49E9-85BB-442602A6D03F}" srcOrd="5" destOrd="0" presId="urn:microsoft.com/office/officeart/2005/8/layout/radial1"/>
    <dgm:cxn modelId="{D21920DA-64BE-443A-9F67-82F5D4735233}" type="presParOf" srcId="{292BC453-F564-49E9-85BB-442602A6D03F}" destId="{C1ACB35C-B79E-40FF-BB1D-1C703751F1BE}" srcOrd="0" destOrd="0" presId="urn:microsoft.com/office/officeart/2005/8/layout/radial1"/>
    <dgm:cxn modelId="{F41BE731-D2DC-4B88-9826-0070C35E57DD}" type="presParOf" srcId="{69B696DD-2425-42BA-9521-46ED0DAF87D3}" destId="{A11B108C-2686-44F8-B625-15F7C7A48B66}" srcOrd="6" destOrd="0" presId="urn:microsoft.com/office/officeart/2005/8/layout/radial1"/>
    <dgm:cxn modelId="{0358C960-9F34-4F70-A83A-B759A104E6A9}" type="presParOf" srcId="{69B696DD-2425-42BA-9521-46ED0DAF87D3}" destId="{DB921123-ECD4-47C0-BBF9-BF4A8733AA90}" srcOrd="7" destOrd="0" presId="urn:microsoft.com/office/officeart/2005/8/layout/radial1"/>
    <dgm:cxn modelId="{B8489BB3-9485-47ED-8BC4-C4C32C6C20B6}" type="presParOf" srcId="{DB921123-ECD4-47C0-BBF9-BF4A8733AA90}" destId="{DE1B4531-806D-457E-B07E-D82703816D7C}" srcOrd="0" destOrd="0" presId="urn:microsoft.com/office/officeart/2005/8/layout/radial1"/>
    <dgm:cxn modelId="{362F8172-A9A6-4D26-AE4C-4B0E50FF16A0}" type="presParOf" srcId="{69B696DD-2425-42BA-9521-46ED0DAF87D3}" destId="{7B8D4627-62CD-464A-A2E7-154483A3AD5B}" srcOrd="8" destOrd="0" presId="urn:microsoft.com/office/officeart/2005/8/layout/radial1"/>
    <dgm:cxn modelId="{708060AB-404E-44E3-8994-BAAFF4ED71CB}" type="presParOf" srcId="{69B696DD-2425-42BA-9521-46ED0DAF87D3}" destId="{754DA195-457B-4E96-B01F-30A5B1A40D10}" srcOrd="9" destOrd="0" presId="urn:microsoft.com/office/officeart/2005/8/layout/radial1"/>
    <dgm:cxn modelId="{FEE8F71A-A974-4E3B-AF70-E3A3F027293E}" type="presParOf" srcId="{754DA195-457B-4E96-B01F-30A5B1A40D10}" destId="{1FCF0716-02AA-40EB-AB5D-51358C1F41EE}" srcOrd="0" destOrd="0" presId="urn:microsoft.com/office/officeart/2005/8/layout/radial1"/>
    <dgm:cxn modelId="{CD2E5081-4622-4F55-BAB1-CEF14530F300}" type="presParOf" srcId="{69B696DD-2425-42BA-9521-46ED0DAF87D3}" destId="{D4B6ECCF-325F-439F-B971-7F5EC5BFAB00}" srcOrd="10" destOrd="0" presId="urn:microsoft.com/office/officeart/2005/8/layout/radial1"/>
    <dgm:cxn modelId="{5BDFD272-7A23-454E-A5C3-7CBF16246D5C}" type="presParOf" srcId="{69B696DD-2425-42BA-9521-46ED0DAF87D3}" destId="{E0DC4CB1-0E01-4284-B5DF-87675E0BCD1F}" srcOrd="11" destOrd="0" presId="urn:microsoft.com/office/officeart/2005/8/layout/radial1"/>
    <dgm:cxn modelId="{32205678-D94A-4508-BBFF-9A027534BDFB}" type="presParOf" srcId="{E0DC4CB1-0E01-4284-B5DF-87675E0BCD1F}" destId="{AAC80902-C714-4DA6-BF61-761EE78D19A6}" srcOrd="0" destOrd="0" presId="urn:microsoft.com/office/officeart/2005/8/layout/radial1"/>
    <dgm:cxn modelId="{E79CE1D1-82A2-4E88-9228-6202AD7C128D}" type="presParOf" srcId="{69B696DD-2425-42BA-9521-46ED0DAF87D3}" destId="{567B0538-5751-471D-9C51-3A2F20C7B277}" srcOrd="12" destOrd="0" presId="urn:microsoft.com/office/officeart/2005/8/layout/radial1"/>
    <dgm:cxn modelId="{19E614BE-B649-4FBA-914A-84337C59100D}" type="presParOf" srcId="{69B696DD-2425-42BA-9521-46ED0DAF87D3}" destId="{7EFDED20-D12C-4C0A-9AB0-5F72DF85DDDC}" srcOrd="13" destOrd="0" presId="urn:microsoft.com/office/officeart/2005/8/layout/radial1"/>
    <dgm:cxn modelId="{F124887E-BA14-41C1-8F85-411AB823C796}" type="presParOf" srcId="{7EFDED20-D12C-4C0A-9AB0-5F72DF85DDDC}" destId="{1E485977-9C4A-4DAC-A664-7E90F5FEBCD3}" srcOrd="0" destOrd="0" presId="urn:microsoft.com/office/officeart/2005/8/layout/radial1"/>
    <dgm:cxn modelId="{2A089052-3707-48F3-8303-D720E828856B}" type="presParOf" srcId="{69B696DD-2425-42BA-9521-46ED0DAF87D3}" destId="{894E25EF-0C06-4F48-9969-32D5D9DAFC29}" srcOrd="14" destOrd="0" presId="urn:microsoft.com/office/officeart/2005/8/layout/radial1"/>
    <dgm:cxn modelId="{AFD1904C-DE9D-4BF5-A52E-82C75F0B2FC5}" type="presParOf" srcId="{69B696DD-2425-42BA-9521-46ED0DAF87D3}" destId="{35AE8791-9B38-41EB-9B2D-A2EE36C94AB8}" srcOrd="15" destOrd="0" presId="urn:microsoft.com/office/officeart/2005/8/layout/radial1"/>
    <dgm:cxn modelId="{47B61DC1-04E0-4C64-958E-5F1A3AEADC7F}" type="presParOf" srcId="{35AE8791-9B38-41EB-9B2D-A2EE36C94AB8}" destId="{82F1C963-74D3-40A9-884A-4FBD01EE0EF6}" srcOrd="0" destOrd="0" presId="urn:microsoft.com/office/officeart/2005/8/layout/radial1"/>
    <dgm:cxn modelId="{97E9D6FC-4F31-4A65-B9F7-A9F31986EF98}" type="presParOf" srcId="{69B696DD-2425-42BA-9521-46ED0DAF87D3}" destId="{A4442A3B-4C35-4367-8286-2E9C7FC9880C}" srcOrd="16" destOrd="0" presId="urn:microsoft.com/office/officeart/2005/8/layout/radial1"/>
    <dgm:cxn modelId="{831E0F00-2841-4D02-931D-9E74DD3F8960}" type="presParOf" srcId="{69B696DD-2425-42BA-9521-46ED0DAF87D3}" destId="{C7D6D5FB-E30A-423C-87A4-9374854F4879}" srcOrd="17" destOrd="0" presId="urn:microsoft.com/office/officeart/2005/8/layout/radial1"/>
    <dgm:cxn modelId="{6B715DCB-27F7-4E61-8CB4-2C67DF1548B1}" type="presParOf" srcId="{C7D6D5FB-E30A-423C-87A4-9374854F4879}" destId="{1D8B01B0-55D4-4903-B6D0-2E77096A5737}" srcOrd="0" destOrd="0" presId="urn:microsoft.com/office/officeart/2005/8/layout/radial1"/>
    <dgm:cxn modelId="{E5F99D0E-29E1-454C-A162-D05355F8082E}" type="presParOf" srcId="{69B696DD-2425-42BA-9521-46ED0DAF87D3}" destId="{C4B5C1A0-0A2C-4F9A-9F90-0B8BECFBC13B}" srcOrd="18" destOrd="0" presId="urn:microsoft.com/office/officeart/2005/8/layout/radial1"/>
    <dgm:cxn modelId="{6CE648E2-8B1A-4920-8C2B-135121ABA3EF}" type="presParOf" srcId="{69B696DD-2425-42BA-9521-46ED0DAF87D3}" destId="{330E906F-D2AE-46D2-9958-9F5AD993BEEA}" srcOrd="19" destOrd="0" presId="urn:microsoft.com/office/officeart/2005/8/layout/radial1"/>
    <dgm:cxn modelId="{2A965B87-6CB4-4F01-82DF-7D415A350E76}" type="presParOf" srcId="{330E906F-D2AE-46D2-9958-9F5AD993BEEA}" destId="{69DE3BD1-7A6B-4E6F-8279-1A4BE3203245}" srcOrd="0" destOrd="0" presId="urn:microsoft.com/office/officeart/2005/8/layout/radial1"/>
    <dgm:cxn modelId="{DBFB0E6A-4C16-4A6A-8E1D-508889F65F32}" type="presParOf" srcId="{69B696DD-2425-42BA-9521-46ED0DAF87D3}" destId="{3E1332D3-958C-46F8-BFCE-4E05BFF419EF}" srcOrd="2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F5A751-932C-4574-9153-CF13949DF279}" type="doc">
      <dgm:prSet loTypeId="urn:microsoft.com/office/officeart/2005/8/layout/radial1" loCatId="relationship" qsTypeId="urn:microsoft.com/office/officeart/2005/8/quickstyle/simple1" qsCatId="simple" csTypeId="urn:microsoft.com/office/officeart/2005/8/colors/colorful1" csCatId="colorful" phldr="1"/>
      <dgm:spPr/>
      <dgm:t>
        <a:bodyPr/>
        <a:lstStyle/>
        <a:p>
          <a:endParaRPr lang="en-GB"/>
        </a:p>
      </dgm:t>
    </dgm:pt>
    <dgm:pt modelId="{C31667BF-9A29-4894-AAF0-2E88964F9780}">
      <dgm:prSet phldrT="[Text]" custT="1"/>
      <dgm:spPr/>
      <dgm:t>
        <a:bodyPr/>
        <a:lstStyle/>
        <a:p>
          <a:r>
            <a:rPr lang="en-GB" sz="2400" b="1" dirty="0"/>
            <a:t>Quality Criteria</a:t>
          </a:r>
        </a:p>
      </dgm:t>
    </dgm:pt>
    <dgm:pt modelId="{780D9C4B-98F4-4439-AFA1-71444901995D}" type="parTrans" cxnId="{90160499-2DA4-4307-96C8-537FB7375886}">
      <dgm:prSet/>
      <dgm:spPr/>
      <dgm:t>
        <a:bodyPr/>
        <a:lstStyle/>
        <a:p>
          <a:endParaRPr lang="en-GB" sz="5400" b="1"/>
        </a:p>
      </dgm:t>
    </dgm:pt>
    <dgm:pt modelId="{916CD9FD-FA91-48B2-8E48-F9C1934685A9}" type="sibTrans" cxnId="{90160499-2DA4-4307-96C8-537FB7375886}">
      <dgm:prSet/>
      <dgm:spPr/>
      <dgm:t>
        <a:bodyPr/>
        <a:lstStyle/>
        <a:p>
          <a:endParaRPr lang="en-GB" sz="5400" b="1"/>
        </a:p>
      </dgm:t>
    </dgm:pt>
    <dgm:pt modelId="{42C0612C-34D4-4C45-B2DA-0F1D48EE7673}">
      <dgm:prSet phldrT="[Text]" custT="1"/>
      <dgm:spPr>
        <a:ln>
          <a:solidFill>
            <a:schemeClr val="tx1"/>
          </a:solidFill>
        </a:ln>
      </dgm:spPr>
      <dgm:t>
        <a:bodyPr/>
        <a:lstStyle/>
        <a:p>
          <a:r>
            <a:rPr lang="en-GB" sz="1400" b="1" dirty="0">
              <a:solidFill>
                <a:schemeClr val="tx1"/>
              </a:solidFill>
            </a:rPr>
            <a:t>Objectivity</a:t>
          </a:r>
        </a:p>
      </dgm:t>
    </dgm:pt>
    <dgm:pt modelId="{8DD0BB45-914C-4A78-8943-A66FA70491B9}" type="parTrans" cxnId="{C701E1EB-E4FE-4B50-B47D-45C998F31EAD}">
      <dgm:prSet custT="1"/>
      <dgm:spPr/>
      <dgm:t>
        <a:bodyPr/>
        <a:lstStyle/>
        <a:p>
          <a:endParaRPr lang="en-GB" sz="1400" b="1" dirty="0"/>
        </a:p>
      </dgm:t>
    </dgm:pt>
    <dgm:pt modelId="{C224E2D3-CE20-4667-B12A-1B31263A5665}" type="sibTrans" cxnId="{C701E1EB-E4FE-4B50-B47D-45C998F31EAD}">
      <dgm:prSet/>
      <dgm:spPr/>
      <dgm:t>
        <a:bodyPr/>
        <a:lstStyle/>
        <a:p>
          <a:endParaRPr lang="en-GB" sz="5400" b="1"/>
        </a:p>
      </dgm:t>
    </dgm:pt>
    <dgm:pt modelId="{914EB1A2-F90E-48DD-B34C-778B39F3014B}">
      <dgm:prSet phldrT="[Text]" custT="1"/>
      <dgm:spPr>
        <a:ln>
          <a:solidFill>
            <a:schemeClr val="tx1"/>
          </a:solidFill>
        </a:ln>
      </dgm:spPr>
      <dgm:t>
        <a:bodyPr/>
        <a:lstStyle/>
        <a:p>
          <a:r>
            <a:rPr lang="en-GB" sz="1400" b="1" dirty="0">
              <a:solidFill>
                <a:schemeClr val="tx1"/>
              </a:solidFill>
            </a:rPr>
            <a:t>Honesty</a:t>
          </a:r>
        </a:p>
      </dgm:t>
    </dgm:pt>
    <dgm:pt modelId="{B9B5BA5E-FCD2-4C39-A390-75E13045B910}" type="parTrans" cxnId="{DD22D772-FA39-4DEB-9B74-645E2F307F16}">
      <dgm:prSet custT="1"/>
      <dgm:spPr/>
      <dgm:t>
        <a:bodyPr/>
        <a:lstStyle/>
        <a:p>
          <a:endParaRPr lang="en-GB" sz="1400" b="1" dirty="0"/>
        </a:p>
      </dgm:t>
    </dgm:pt>
    <dgm:pt modelId="{6ACAD2EE-6522-47D7-B371-D25BC485EE2C}" type="sibTrans" cxnId="{DD22D772-FA39-4DEB-9B74-645E2F307F16}">
      <dgm:prSet/>
      <dgm:spPr/>
      <dgm:t>
        <a:bodyPr/>
        <a:lstStyle/>
        <a:p>
          <a:endParaRPr lang="en-GB" sz="5400" b="1"/>
        </a:p>
      </dgm:t>
    </dgm:pt>
    <dgm:pt modelId="{97594200-765F-4E66-A7DC-8D9B2644E9B5}">
      <dgm:prSet phldrT="[Text]"/>
      <dgm:spPr/>
      <dgm:t>
        <a:bodyPr/>
        <a:lstStyle/>
        <a:p>
          <a:endParaRPr lang="en-GB" sz="5400" b="1"/>
        </a:p>
      </dgm:t>
    </dgm:pt>
    <dgm:pt modelId="{15C8521A-1799-4F2F-9C9A-D4097D3CFDBE}" type="parTrans" cxnId="{82D1E66E-95CA-4F17-B62E-B7EB03F72B72}">
      <dgm:prSet/>
      <dgm:spPr/>
      <dgm:t>
        <a:bodyPr/>
        <a:lstStyle/>
        <a:p>
          <a:endParaRPr lang="en-GB" sz="5400" b="1"/>
        </a:p>
      </dgm:t>
    </dgm:pt>
    <dgm:pt modelId="{842980DC-5525-40FE-AF51-81EE1329812A}" type="sibTrans" cxnId="{82D1E66E-95CA-4F17-B62E-B7EB03F72B72}">
      <dgm:prSet/>
      <dgm:spPr/>
      <dgm:t>
        <a:bodyPr/>
        <a:lstStyle/>
        <a:p>
          <a:endParaRPr lang="en-GB" sz="5400" b="1"/>
        </a:p>
      </dgm:t>
    </dgm:pt>
    <dgm:pt modelId="{5FEC8615-73C0-4184-B094-B55D5D0EE2DA}">
      <dgm:prSet phldrT="[Text]" custT="1"/>
      <dgm:spPr>
        <a:ln>
          <a:solidFill>
            <a:schemeClr val="tx1"/>
          </a:solidFill>
        </a:ln>
      </dgm:spPr>
      <dgm:t>
        <a:bodyPr/>
        <a:lstStyle/>
        <a:p>
          <a:r>
            <a:rPr lang="en-GB" sz="1400" b="1" dirty="0">
              <a:solidFill>
                <a:schemeClr val="tx1"/>
              </a:solidFill>
            </a:rPr>
            <a:t>Verifiability</a:t>
          </a:r>
        </a:p>
      </dgm:t>
    </dgm:pt>
    <dgm:pt modelId="{71CA5A88-39C1-48B1-B77A-146A005C6F5E}" type="parTrans" cxnId="{13B5F8CC-3684-4028-BED7-AEFCFF26B8C7}">
      <dgm:prSet custT="1"/>
      <dgm:spPr/>
      <dgm:t>
        <a:bodyPr/>
        <a:lstStyle/>
        <a:p>
          <a:endParaRPr lang="en-GB" sz="1400" b="1" dirty="0"/>
        </a:p>
      </dgm:t>
    </dgm:pt>
    <dgm:pt modelId="{6523EDC8-8EEC-4F6A-A287-88CF7EA8AB91}" type="sibTrans" cxnId="{13B5F8CC-3684-4028-BED7-AEFCFF26B8C7}">
      <dgm:prSet/>
      <dgm:spPr/>
      <dgm:t>
        <a:bodyPr/>
        <a:lstStyle/>
        <a:p>
          <a:endParaRPr lang="en-GB" sz="5400" b="1"/>
        </a:p>
      </dgm:t>
    </dgm:pt>
    <dgm:pt modelId="{985D238E-2203-4AD4-9644-7E0669B40E61}">
      <dgm:prSet phldrT="[Text]" custT="1"/>
      <dgm:spPr>
        <a:ln>
          <a:solidFill>
            <a:schemeClr val="tx1"/>
          </a:solidFill>
        </a:ln>
      </dgm:spPr>
      <dgm:t>
        <a:bodyPr/>
        <a:lstStyle/>
        <a:p>
          <a:r>
            <a:rPr lang="en-GB" sz="1400" b="1" dirty="0">
              <a:solidFill>
                <a:schemeClr val="tx1"/>
              </a:solidFill>
            </a:rPr>
            <a:t>Reliability</a:t>
          </a:r>
        </a:p>
      </dgm:t>
    </dgm:pt>
    <dgm:pt modelId="{C34A82A5-9FC8-458E-89D2-E25FE0F3663C}" type="parTrans" cxnId="{63A17423-B1CA-4DB2-AA81-2D54D75F94F6}">
      <dgm:prSet custT="1"/>
      <dgm:spPr/>
      <dgm:t>
        <a:bodyPr/>
        <a:lstStyle/>
        <a:p>
          <a:endParaRPr lang="en-GB" sz="1400" b="1" dirty="0"/>
        </a:p>
      </dgm:t>
    </dgm:pt>
    <dgm:pt modelId="{F5A2B04D-D787-468D-AB8F-C2414B7FAA18}" type="sibTrans" cxnId="{63A17423-B1CA-4DB2-AA81-2D54D75F94F6}">
      <dgm:prSet/>
      <dgm:spPr/>
      <dgm:t>
        <a:bodyPr/>
        <a:lstStyle/>
        <a:p>
          <a:endParaRPr lang="en-GB" sz="5400" b="1"/>
        </a:p>
      </dgm:t>
    </dgm:pt>
    <dgm:pt modelId="{65BD09ED-345C-4FDB-AE82-AD58764392D8}">
      <dgm:prSet phldrT="[Text]" custT="1"/>
      <dgm:spPr>
        <a:ln>
          <a:solidFill>
            <a:schemeClr val="tx1"/>
          </a:solidFill>
        </a:ln>
      </dgm:spPr>
      <dgm:t>
        <a:bodyPr/>
        <a:lstStyle/>
        <a:p>
          <a:r>
            <a:rPr lang="en-GB" sz="1400" b="1" dirty="0">
              <a:solidFill>
                <a:schemeClr val="tx1"/>
              </a:solidFill>
            </a:rPr>
            <a:t>Validity</a:t>
          </a:r>
        </a:p>
      </dgm:t>
    </dgm:pt>
    <dgm:pt modelId="{FE1DAD2A-E30F-4302-BFA8-ABFD58FC147F}" type="parTrans" cxnId="{3D39D65F-ABC3-408C-A8FF-B3244F7B4825}">
      <dgm:prSet custT="1"/>
      <dgm:spPr/>
      <dgm:t>
        <a:bodyPr/>
        <a:lstStyle/>
        <a:p>
          <a:endParaRPr lang="en-GB" sz="1400" b="1" dirty="0"/>
        </a:p>
      </dgm:t>
    </dgm:pt>
    <dgm:pt modelId="{1824E7D8-0D60-4B47-9E10-929B83291E3F}" type="sibTrans" cxnId="{3D39D65F-ABC3-408C-A8FF-B3244F7B4825}">
      <dgm:prSet/>
      <dgm:spPr/>
      <dgm:t>
        <a:bodyPr/>
        <a:lstStyle/>
        <a:p>
          <a:endParaRPr lang="en-GB" sz="5400" b="1"/>
        </a:p>
      </dgm:t>
    </dgm:pt>
    <dgm:pt modelId="{6EABABBA-9F66-4DBB-BD7E-E22CA996C342}">
      <dgm:prSet phldrT="[Text]" custT="1"/>
      <dgm:spPr>
        <a:ln>
          <a:solidFill>
            <a:schemeClr val="tx1"/>
          </a:solidFill>
        </a:ln>
      </dgm:spPr>
      <dgm:t>
        <a:bodyPr/>
        <a:lstStyle/>
        <a:p>
          <a:r>
            <a:rPr lang="en-GB" sz="1400" b="1" dirty="0">
              <a:solidFill>
                <a:schemeClr val="tx1"/>
              </a:solidFill>
            </a:rPr>
            <a:t>Comprehen-sibility</a:t>
          </a:r>
        </a:p>
      </dgm:t>
    </dgm:pt>
    <dgm:pt modelId="{3EBC7704-4B5D-4062-A83E-4DBC06725ACE}" type="parTrans" cxnId="{5B530681-118E-44E7-A1EF-07D32CFE8848}">
      <dgm:prSet custT="1"/>
      <dgm:spPr/>
      <dgm:t>
        <a:bodyPr/>
        <a:lstStyle/>
        <a:p>
          <a:endParaRPr lang="en-GB" sz="1400" b="1" dirty="0"/>
        </a:p>
      </dgm:t>
    </dgm:pt>
    <dgm:pt modelId="{E4082210-6375-48EE-B364-7B3C1B5E368D}" type="sibTrans" cxnId="{5B530681-118E-44E7-A1EF-07D32CFE8848}">
      <dgm:prSet/>
      <dgm:spPr/>
      <dgm:t>
        <a:bodyPr/>
        <a:lstStyle/>
        <a:p>
          <a:endParaRPr lang="en-GB" sz="5400" b="1"/>
        </a:p>
      </dgm:t>
    </dgm:pt>
    <dgm:pt modelId="{A8493F91-0A13-4E10-93C0-47EA23FE6606}">
      <dgm:prSet phldrT="[Text]" custT="1"/>
      <dgm:spPr>
        <a:ln>
          <a:solidFill>
            <a:schemeClr val="tx1"/>
          </a:solidFill>
        </a:ln>
      </dgm:spPr>
      <dgm:t>
        <a:bodyPr/>
        <a:lstStyle/>
        <a:p>
          <a:r>
            <a:rPr lang="en-GB" sz="1400" b="1" dirty="0">
              <a:solidFill>
                <a:schemeClr val="tx1"/>
              </a:solidFill>
            </a:rPr>
            <a:t>Relevance</a:t>
          </a:r>
        </a:p>
      </dgm:t>
    </dgm:pt>
    <dgm:pt modelId="{27D70B32-6D42-4B58-974F-9B7836B21351}" type="parTrans" cxnId="{8D3402BE-E794-4B4C-A8D6-84F0E271BCF6}">
      <dgm:prSet custT="1"/>
      <dgm:spPr/>
      <dgm:t>
        <a:bodyPr/>
        <a:lstStyle/>
        <a:p>
          <a:endParaRPr lang="en-GB" sz="1400" b="1" dirty="0"/>
        </a:p>
      </dgm:t>
    </dgm:pt>
    <dgm:pt modelId="{6E8D1A1E-338A-4D49-9212-79CAB98A9695}" type="sibTrans" cxnId="{8D3402BE-E794-4B4C-A8D6-84F0E271BCF6}">
      <dgm:prSet/>
      <dgm:spPr/>
      <dgm:t>
        <a:bodyPr/>
        <a:lstStyle/>
        <a:p>
          <a:endParaRPr lang="en-GB" sz="5400" b="1"/>
        </a:p>
      </dgm:t>
    </dgm:pt>
    <dgm:pt modelId="{F002E1C6-84FD-426A-AA60-8E058769897C}">
      <dgm:prSet phldrT="[Text]" custT="1"/>
      <dgm:spPr>
        <a:ln>
          <a:solidFill>
            <a:schemeClr val="tx1"/>
          </a:solidFill>
        </a:ln>
      </dgm:spPr>
      <dgm:t>
        <a:bodyPr/>
        <a:lstStyle/>
        <a:p>
          <a:r>
            <a:rPr lang="en-GB" sz="1400" b="1" dirty="0">
              <a:solidFill>
                <a:schemeClr val="tx1"/>
              </a:solidFill>
            </a:rPr>
            <a:t>Logical Argumen-tation</a:t>
          </a:r>
        </a:p>
      </dgm:t>
    </dgm:pt>
    <dgm:pt modelId="{392428BC-B4B0-4C46-82E3-B52BAD008C0C}" type="parTrans" cxnId="{F2C8CC4D-22C0-41A1-9DAC-FEA125C76221}">
      <dgm:prSet custT="1"/>
      <dgm:spPr/>
      <dgm:t>
        <a:bodyPr/>
        <a:lstStyle/>
        <a:p>
          <a:endParaRPr lang="en-GB" sz="1400" b="1" dirty="0"/>
        </a:p>
      </dgm:t>
    </dgm:pt>
    <dgm:pt modelId="{BEAC18D5-CD88-43B7-AEBB-85397D4B2D5D}" type="sibTrans" cxnId="{F2C8CC4D-22C0-41A1-9DAC-FEA125C76221}">
      <dgm:prSet/>
      <dgm:spPr/>
      <dgm:t>
        <a:bodyPr/>
        <a:lstStyle/>
        <a:p>
          <a:endParaRPr lang="en-GB" sz="5400" b="1"/>
        </a:p>
      </dgm:t>
    </dgm:pt>
    <dgm:pt modelId="{A77B809F-96EC-43AB-A58F-837BA50FA04D}">
      <dgm:prSet phldrT="[Text]" custT="1"/>
      <dgm:spPr>
        <a:ln>
          <a:solidFill>
            <a:schemeClr val="tx1"/>
          </a:solidFill>
        </a:ln>
      </dgm:spPr>
      <dgm:t>
        <a:bodyPr/>
        <a:lstStyle/>
        <a:p>
          <a:r>
            <a:rPr lang="en-GB" sz="1400" b="1" dirty="0">
              <a:solidFill>
                <a:schemeClr val="tx1"/>
              </a:solidFill>
            </a:rPr>
            <a:t>Originality</a:t>
          </a:r>
        </a:p>
      </dgm:t>
    </dgm:pt>
    <dgm:pt modelId="{45A08EC3-28C2-4B6C-BD35-27C2431F0E20}" type="parTrans" cxnId="{3A665ACB-C97A-44A9-9243-73CA2A7EA74B}">
      <dgm:prSet custT="1"/>
      <dgm:spPr/>
      <dgm:t>
        <a:bodyPr/>
        <a:lstStyle/>
        <a:p>
          <a:endParaRPr lang="en-GB" sz="1400" b="1" dirty="0"/>
        </a:p>
      </dgm:t>
    </dgm:pt>
    <dgm:pt modelId="{479772A2-7FD2-4FE9-AFB3-6A1579AA4466}" type="sibTrans" cxnId="{3A665ACB-C97A-44A9-9243-73CA2A7EA74B}">
      <dgm:prSet/>
      <dgm:spPr/>
      <dgm:t>
        <a:bodyPr/>
        <a:lstStyle/>
        <a:p>
          <a:endParaRPr lang="en-GB" sz="5400" b="1"/>
        </a:p>
      </dgm:t>
    </dgm:pt>
    <dgm:pt modelId="{5D56919B-FB85-4476-B4AA-288210AA56F9}">
      <dgm:prSet phldrT="[Text]" custT="1"/>
      <dgm:spPr>
        <a:ln>
          <a:solidFill>
            <a:schemeClr val="tx1"/>
          </a:solidFill>
        </a:ln>
      </dgm:spPr>
      <dgm:t>
        <a:bodyPr/>
        <a:lstStyle/>
        <a:p>
          <a:r>
            <a:rPr lang="en-GB" sz="1400" b="1" dirty="0">
              <a:solidFill>
                <a:schemeClr val="tx1"/>
              </a:solidFill>
            </a:rPr>
            <a:t>Reproduci-bility</a:t>
          </a:r>
        </a:p>
      </dgm:t>
    </dgm:pt>
    <dgm:pt modelId="{AECB1A0B-5804-4DEB-9118-289B46DD59AA}" type="parTrans" cxnId="{047E7D8C-3803-414E-A76E-85D9D2F128DC}">
      <dgm:prSet custT="1"/>
      <dgm:spPr/>
      <dgm:t>
        <a:bodyPr/>
        <a:lstStyle/>
        <a:p>
          <a:endParaRPr lang="en-GB" sz="1400" b="1" dirty="0"/>
        </a:p>
      </dgm:t>
    </dgm:pt>
    <dgm:pt modelId="{257F6081-82CF-40F3-8533-6980BD5AD4FC}" type="sibTrans" cxnId="{047E7D8C-3803-414E-A76E-85D9D2F128DC}">
      <dgm:prSet/>
      <dgm:spPr/>
      <dgm:t>
        <a:bodyPr/>
        <a:lstStyle/>
        <a:p>
          <a:endParaRPr lang="en-GB" sz="5400" b="1"/>
        </a:p>
      </dgm:t>
    </dgm:pt>
    <dgm:pt modelId="{69B696DD-2425-42BA-9521-46ED0DAF87D3}" type="pres">
      <dgm:prSet presAssocID="{9FF5A751-932C-4574-9153-CF13949DF279}" presName="cycle" presStyleCnt="0">
        <dgm:presLayoutVars>
          <dgm:chMax val="1"/>
          <dgm:dir/>
          <dgm:animLvl val="ctr"/>
          <dgm:resizeHandles val="exact"/>
        </dgm:presLayoutVars>
      </dgm:prSet>
      <dgm:spPr/>
    </dgm:pt>
    <dgm:pt modelId="{087D2DD7-5CF7-4AD0-AD6A-2F199C21A09B}" type="pres">
      <dgm:prSet presAssocID="{C31667BF-9A29-4894-AAF0-2E88964F9780}" presName="centerShape" presStyleLbl="node0" presStyleIdx="0" presStyleCnt="1" custScaleX="143716" custScaleY="143716"/>
      <dgm:spPr/>
    </dgm:pt>
    <dgm:pt modelId="{901CB465-E8F6-4A31-B354-A5D857022FF6}" type="pres">
      <dgm:prSet presAssocID="{8DD0BB45-914C-4A78-8943-A66FA70491B9}" presName="Name9" presStyleLbl="parChTrans1D2" presStyleIdx="0" presStyleCnt="10"/>
      <dgm:spPr/>
    </dgm:pt>
    <dgm:pt modelId="{B637B404-D515-4ED2-8DC3-20133A89AD1D}" type="pres">
      <dgm:prSet presAssocID="{8DD0BB45-914C-4A78-8943-A66FA70491B9}" presName="connTx" presStyleLbl="parChTrans1D2" presStyleIdx="0" presStyleCnt="10"/>
      <dgm:spPr/>
    </dgm:pt>
    <dgm:pt modelId="{1417F119-6E98-4816-867E-2B74F54C1104}" type="pres">
      <dgm:prSet presAssocID="{42C0612C-34D4-4C45-B2DA-0F1D48EE7673}" presName="node" presStyleLbl="node1" presStyleIdx="0" presStyleCnt="10" custScaleX="123321" custScaleY="123321" custRadScaleRad="102133">
        <dgm:presLayoutVars>
          <dgm:bulletEnabled val="1"/>
        </dgm:presLayoutVars>
      </dgm:prSet>
      <dgm:spPr/>
    </dgm:pt>
    <dgm:pt modelId="{6C6E580C-8880-40B5-935E-DBFAC1F4EBF0}" type="pres">
      <dgm:prSet presAssocID="{B9B5BA5E-FCD2-4C39-A390-75E13045B910}" presName="Name9" presStyleLbl="parChTrans1D2" presStyleIdx="1" presStyleCnt="10"/>
      <dgm:spPr/>
    </dgm:pt>
    <dgm:pt modelId="{D6A44462-C833-4EE6-90EF-B7EA56E34633}" type="pres">
      <dgm:prSet presAssocID="{B9B5BA5E-FCD2-4C39-A390-75E13045B910}" presName="connTx" presStyleLbl="parChTrans1D2" presStyleIdx="1" presStyleCnt="10"/>
      <dgm:spPr/>
    </dgm:pt>
    <dgm:pt modelId="{54061174-5DE8-4BD1-8704-E00008438472}" type="pres">
      <dgm:prSet presAssocID="{914EB1A2-F90E-48DD-B34C-778B39F3014B}" presName="node" presStyleLbl="node1" presStyleIdx="1" presStyleCnt="10" custScaleX="123321" custScaleY="123321">
        <dgm:presLayoutVars>
          <dgm:bulletEnabled val="1"/>
        </dgm:presLayoutVars>
      </dgm:prSet>
      <dgm:spPr/>
    </dgm:pt>
    <dgm:pt modelId="{292BC453-F564-49E9-85BB-442602A6D03F}" type="pres">
      <dgm:prSet presAssocID="{C34A82A5-9FC8-458E-89D2-E25FE0F3663C}" presName="Name9" presStyleLbl="parChTrans1D2" presStyleIdx="2" presStyleCnt="10"/>
      <dgm:spPr/>
    </dgm:pt>
    <dgm:pt modelId="{C1ACB35C-B79E-40FF-BB1D-1C703751F1BE}" type="pres">
      <dgm:prSet presAssocID="{C34A82A5-9FC8-458E-89D2-E25FE0F3663C}" presName="connTx" presStyleLbl="parChTrans1D2" presStyleIdx="2" presStyleCnt="10"/>
      <dgm:spPr/>
    </dgm:pt>
    <dgm:pt modelId="{A11B108C-2686-44F8-B625-15F7C7A48B66}" type="pres">
      <dgm:prSet presAssocID="{985D238E-2203-4AD4-9644-7E0669B40E61}" presName="node" presStyleLbl="node1" presStyleIdx="2" presStyleCnt="10" custScaleX="123321" custScaleY="123321">
        <dgm:presLayoutVars>
          <dgm:bulletEnabled val="1"/>
        </dgm:presLayoutVars>
      </dgm:prSet>
      <dgm:spPr/>
    </dgm:pt>
    <dgm:pt modelId="{DB921123-ECD4-47C0-BBF9-BF4A8733AA90}" type="pres">
      <dgm:prSet presAssocID="{AECB1A0B-5804-4DEB-9118-289B46DD59AA}" presName="Name9" presStyleLbl="parChTrans1D2" presStyleIdx="3" presStyleCnt="10"/>
      <dgm:spPr/>
    </dgm:pt>
    <dgm:pt modelId="{DE1B4531-806D-457E-B07E-D82703816D7C}" type="pres">
      <dgm:prSet presAssocID="{AECB1A0B-5804-4DEB-9118-289B46DD59AA}" presName="connTx" presStyleLbl="parChTrans1D2" presStyleIdx="3" presStyleCnt="10"/>
      <dgm:spPr/>
    </dgm:pt>
    <dgm:pt modelId="{7B8D4627-62CD-464A-A2E7-154483A3AD5B}" type="pres">
      <dgm:prSet presAssocID="{5D56919B-FB85-4476-B4AA-288210AA56F9}" presName="node" presStyleLbl="node1" presStyleIdx="3" presStyleCnt="10" custScaleX="123321" custScaleY="123321">
        <dgm:presLayoutVars>
          <dgm:bulletEnabled val="1"/>
        </dgm:presLayoutVars>
      </dgm:prSet>
      <dgm:spPr/>
    </dgm:pt>
    <dgm:pt modelId="{754DA195-457B-4E96-B01F-30A5B1A40D10}" type="pres">
      <dgm:prSet presAssocID="{FE1DAD2A-E30F-4302-BFA8-ABFD58FC147F}" presName="Name9" presStyleLbl="parChTrans1D2" presStyleIdx="4" presStyleCnt="10"/>
      <dgm:spPr/>
    </dgm:pt>
    <dgm:pt modelId="{1FCF0716-02AA-40EB-AB5D-51358C1F41EE}" type="pres">
      <dgm:prSet presAssocID="{FE1DAD2A-E30F-4302-BFA8-ABFD58FC147F}" presName="connTx" presStyleLbl="parChTrans1D2" presStyleIdx="4" presStyleCnt="10"/>
      <dgm:spPr/>
    </dgm:pt>
    <dgm:pt modelId="{D4B6ECCF-325F-439F-B971-7F5EC5BFAB00}" type="pres">
      <dgm:prSet presAssocID="{65BD09ED-345C-4FDB-AE82-AD58764392D8}" presName="node" presStyleLbl="node1" presStyleIdx="4" presStyleCnt="10" custScaleX="123321" custScaleY="123321">
        <dgm:presLayoutVars>
          <dgm:bulletEnabled val="1"/>
        </dgm:presLayoutVars>
      </dgm:prSet>
      <dgm:spPr/>
    </dgm:pt>
    <dgm:pt modelId="{E0DC4CB1-0E01-4284-B5DF-87675E0BCD1F}" type="pres">
      <dgm:prSet presAssocID="{3EBC7704-4B5D-4062-A83E-4DBC06725ACE}" presName="Name9" presStyleLbl="parChTrans1D2" presStyleIdx="5" presStyleCnt="10"/>
      <dgm:spPr/>
    </dgm:pt>
    <dgm:pt modelId="{AAC80902-C714-4DA6-BF61-761EE78D19A6}" type="pres">
      <dgm:prSet presAssocID="{3EBC7704-4B5D-4062-A83E-4DBC06725ACE}" presName="connTx" presStyleLbl="parChTrans1D2" presStyleIdx="5" presStyleCnt="10"/>
      <dgm:spPr/>
    </dgm:pt>
    <dgm:pt modelId="{567B0538-5751-471D-9C51-3A2F20C7B277}" type="pres">
      <dgm:prSet presAssocID="{6EABABBA-9F66-4DBB-BD7E-E22CA996C342}" presName="node" presStyleLbl="node1" presStyleIdx="5" presStyleCnt="10" custScaleX="123321" custScaleY="123321">
        <dgm:presLayoutVars>
          <dgm:bulletEnabled val="1"/>
        </dgm:presLayoutVars>
      </dgm:prSet>
      <dgm:spPr/>
    </dgm:pt>
    <dgm:pt modelId="{7EFDED20-D12C-4C0A-9AB0-5F72DF85DDDC}" type="pres">
      <dgm:prSet presAssocID="{71CA5A88-39C1-48B1-B77A-146A005C6F5E}" presName="Name9" presStyleLbl="parChTrans1D2" presStyleIdx="6" presStyleCnt="10"/>
      <dgm:spPr/>
    </dgm:pt>
    <dgm:pt modelId="{1E485977-9C4A-4DAC-A664-7E90F5FEBCD3}" type="pres">
      <dgm:prSet presAssocID="{71CA5A88-39C1-48B1-B77A-146A005C6F5E}" presName="connTx" presStyleLbl="parChTrans1D2" presStyleIdx="6" presStyleCnt="10"/>
      <dgm:spPr/>
    </dgm:pt>
    <dgm:pt modelId="{894E25EF-0C06-4F48-9969-32D5D9DAFC29}" type="pres">
      <dgm:prSet presAssocID="{5FEC8615-73C0-4184-B094-B55D5D0EE2DA}" presName="node" presStyleLbl="node1" presStyleIdx="6" presStyleCnt="10" custScaleX="123321" custScaleY="123321">
        <dgm:presLayoutVars>
          <dgm:bulletEnabled val="1"/>
        </dgm:presLayoutVars>
      </dgm:prSet>
      <dgm:spPr/>
    </dgm:pt>
    <dgm:pt modelId="{35AE8791-9B38-41EB-9B2D-A2EE36C94AB8}" type="pres">
      <dgm:prSet presAssocID="{27D70B32-6D42-4B58-974F-9B7836B21351}" presName="Name9" presStyleLbl="parChTrans1D2" presStyleIdx="7" presStyleCnt="10"/>
      <dgm:spPr/>
    </dgm:pt>
    <dgm:pt modelId="{82F1C963-74D3-40A9-884A-4FBD01EE0EF6}" type="pres">
      <dgm:prSet presAssocID="{27D70B32-6D42-4B58-974F-9B7836B21351}" presName="connTx" presStyleLbl="parChTrans1D2" presStyleIdx="7" presStyleCnt="10"/>
      <dgm:spPr/>
    </dgm:pt>
    <dgm:pt modelId="{A4442A3B-4C35-4367-8286-2E9C7FC9880C}" type="pres">
      <dgm:prSet presAssocID="{A8493F91-0A13-4E10-93C0-47EA23FE6606}" presName="node" presStyleLbl="node1" presStyleIdx="7" presStyleCnt="10" custScaleX="123321" custScaleY="123321">
        <dgm:presLayoutVars>
          <dgm:bulletEnabled val="1"/>
        </dgm:presLayoutVars>
      </dgm:prSet>
      <dgm:spPr/>
    </dgm:pt>
    <dgm:pt modelId="{C7D6D5FB-E30A-423C-87A4-9374854F4879}" type="pres">
      <dgm:prSet presAssocID="{392428BC-B4B0-4C46-82E3-B52BAD008C0C}" presName="Name9" presStyleLbl="parChTrans1D2" presStyleIdx="8" presStyleCnt="10"/>
      <dgm:spPr/>
    </dgm:pt>
    <dgm:pt modelId="{1D8B01B0-55D4-4903-B6D0-2E77096A5737}" type="pres">
      <dgm:prSet presAssocID="{392428BC-B4B0-4C46-82E3-B52BAD008C0C}" presName="connTx" presStyleLbl="parChTrans1D2" presStyleIdx="8" presStyleCnt="10"/>
      <dgm:spPr/>
    </dgm:pt>
    <dgm:pt modelId="{C4B5C1A0-0A2C-4F9A-9F90-0B8BECFBC13B}" type="pres">
      <dgm:prSet presAssocID="{F002E1C6-84FD-426A-AA60-8E058769897C}" presName="node" presStyleLbl="node1" presStyleIdx="8" presStyleCnt="10" custScaleX="123321" custScaleY="123321">
        <dgm:presLayoutVars>
          <dgm:bulletEnabled val="1"/>
        </dgm:presLayoutVars>
      </dgm:prSet>
      <dgm:spPr/>
    </dgm:pt>
    <dgm:pt modelId="{330E906F-D2AE-46D2-9958-9F5AD993BEEA}" type="pres">
      <dgm:prSet presAssocID="{45A08EC3-28C2-4B6C-BD35-27C2431F0E20}" presName="Name9" presStyleLbl="parChTrans1D2" presStyleIdx="9" presStyleCnt="10"/>
      <dgm:spPr/>
    </dgm:pt>
    <dgm:pt modelId="{69DE3BD1-7A6B-4E6F-8279-1A4BE3203245}" type="pres">
      <dgm:prSet presAssocID="{45A08EC3-28C2-4B6C-BD35-27C2431F0E20}" presName="connTx" presStyleLbl="parChTrans1D2" presStyleIdx="9" presStyleCnt="10"/>
      <dgm:spPr/>
    </dgm:pt>
    <dgm:pt modelId="{3E1332D3-958C-46F8-BFCE-4E05BFF419EF}" type="pres">
      <dgm:prSet presAssocID="{A77B809F-96EC-43AB-A58F-837BA50FA04D}" presName="node" presStyleLbl="node1" presStyleIdx="9" presStyleCnt="10" custScaleX="123321" custScaleY="123321">
        <dgm:presLayoutVars>
          <dgm:bulletEnabled val="1"/>
        </dgm:presLayoutVars>
      </dgm:prSet>
      <dgm:spPr/>
    </dgm:pt>
  </dgm:ptLst>
  <dgm:cxnLst>
    <dgm:cxn modelId="{E95C3A0A-30EC-48E3-9FF4-1BFFC70FE411}" type="presOf" srcId="{3EBC7704-4B5D-4062-A83E-4DBC06725ACE}" destId="{AAC80902-C714-4DA6-BF61-761EE78D19A6}" srcOrd="1" destOrd="0" presId="urn:microsoft.com/office/officeart/2005/8/layout/radial1"/>
    <dgm:cxn modelId="{76DE830C-3F8C-4E02-A3AA-7F5B3BBE05F0}" type="presOf" srcId="{392428BC-B4B0-4C46-82E3-B52BAD008C0C}" destId="{C7D6D5FB-E30A-423C-87A4-9374854F4879}" srcOrd="0" destOrd="0" presId="urn:microsoft.com/office/officeart/2005/8/layout/radial1"/>
    <dgm:cxn modelId="{95FEDD21-E3F8-455B-ABF1-32E0B17739C5}" type="presOf" srcId="{C34A82A5-9FC8-458E-89D2-E25FE0F3663C}" destId="{292BC453-F564-49E9-85BB-442602A6D03F}" srcOrd="0" destOrd="0" presId="urn:microsoft.com/office/officeart/2005/8/layout/radial1"/>
    <dgm:cxn modelId="{63A17423-B1CA-4DB2-AA81-2D54D75F94F6}" srcId="{C31667BF-9A29-4894-AAF0-2E88964F9780}" destId="{985D238E-2203-4AD4-9644-7E0669B40E61}" srcOrd="2" destOrd="0" parTransId="{C34A82A5-9FC8-458E-89D2-E25FE0F3663C}" sibTransId="{F5A2B04D-D787-468D-AB8F-C2414B7FAA18}"/>
    <dgm:cxn modelId="{4ECE5735-7079-48D7-82D3-B7A5FF65A9A3}" type="presOf" srcId="{392428BC-B4B0-4C46-82E3-B52BAD008C0C}" destId="{1D8B01B0-55D4-4903-B6D0-2E77096A5737}" srcOrd="1" destOrd="0" presId="urn:microsoft.com/office/officeart/2005/8/layout/radial1"/>
    <dgm:cxn modelId="{7BE5643C-4819-4E6E-A6A4-14F7DE7ABD98}" type="presOf" srcId="{9FF5A751-932C-4574-9153-CF13949DF279}" destId="{69B696DD-2425-42BA-9521-46ED0DAF87D3}" srcOrd="0" destOrd="0" presId="urn:microsoft.com/office/officeart/2005/8/layout/radial1"/>
    <dgm:cxn modelId="{17E31D5E-717C-4FCA-8867-764C411A6E0B}" type="presOf" srcId="{A77B809F-96EC-43AB-A58F-837BA50FA04D}" destId="{3E1332D3-958C-46F8-BFCE-4E05BFF419EF}" srcOrd="0" destOrd="0" presId="urn:microsoft.com/office/officeart/2005/8/layout/radial1"/>
    <dgm:cxn modelId="{3D39D65F-ABC3-408C-A8FF-B3244F7B4825}" srcId="{C31667BF-9A29-4894-AAF0-2E88964F9780}" destId="{65BD09ED-345C-4FDB-AE82-AD58764392D8}" srcOrd="4" destOrd="0" parTransId="{FE1DAD2A-E30F-4302-BFA8-ABFD58FC147F}" sibTransId="{1824E7D8-0D60-4B47-9E10-929B83291E3F}"/>
    <dgm:cxn modelId="{0009AB47-A809-4261-9029-B86872A1DEA1}" type="presOf" srcId="{FE1DAD2A-E30F-4302-BFA8-ABFD58FC147F}" destId="{754DA195-457B-4E96-B01F-30A5B1A40D10}" srcOrd="0" destOrd="0" presId="urn:microsoft.com/office/officeart/2005/8/layout/radial1"/>
    <dgm:cxn modelId="{F2C8CC4D-22C0-41A1-9DAC-FEA125C76221}" srcId="{C31667BF-9A29-4894-AAF0-2E88964F9780}" destId="{F002E1C6-84FD-426A-AA60-8E058769897C}" srcOrd="8" destOrd="0" parTransId="{392428BC-B4B0-4C46-82E3-B52BAD008C0C}" sibTransId="{BEAC18D5-CD88-43B7-AEBB-85397D4B2D5D}"/>
    <dgm:cxn modelId="{82D1E66E-95CA-4F17-B62E-B7EB03F72B72}" srcId="{9FF5A751-932C-4574-9153-CF13949DF279}" destId="{97594200-765F-4E66-A7DC-8D9B2644E9B5}" srcOrd="1" destOrd="0" parTransId="{15C8521A-1799-4F2F-9C9A-D4097D3CFDBE}" sibTransId="{842980DC-5525-40FE-AF51-81EE1329812A}"/>
    <dgm:cxn modelId="{DD22D772-FA39-4DEB-9B74-645E2F307F16}" srcId="{C31667BF-9A29-4894-AAF0-2E88964F9780}" destId="{914EB1A2-F90E-48DD-B34C-778B39F3014B}" srcOrd="1" destOrd="0" parTransId="{B9B5BA5E-FCD2-4C39-A390-75E13045B910}" sibTransId="{6ACAD2EE-6522-47D7-B371-D25BC485EE2C}"/>
    <dgm:cxn modelId="{B38B3454-249C-4140-ADC1-770F8960272E}" type="presOf" srcId="{8DD0BB45-914C-4A78-8943-A66FA70491B9}" destId="{B637B404-D515-4ED2-8DC3-20133A89AD1D}" srcOrd="1" destOrd="0" presId="urn:microsoft.com/office/officeart/2005/8/layout/radial1"/>
    <dgm:cxn modelId="{63CFB655-B37E-4C8D-92CB-679D8D4170D9}" type="presOf" srcId="{27D70B32-6D42-4B58-974F-9B7836B21351}" destId="{82F1C963-74D3-40A9-884A-4FBD01EE0EF6}" srcOrd="1" destOrd="0" presId="urn:microsoft.com/office/officeart/2005/8/layout/radial1"/>
    <dgm:cxn modelId="{3CED2756-371B-4229-92FC-FD595D7D3498}" type="presOf" srcId="{AECB1A0B-5804-4DEB-9118-289B46DD59AA}" destId="{DB921123-ECD4-47C0-BBF9-BF4A8733AA90}" srcOrd="0" destOrd="0" presId="urn:microsoft.com/office/officeart/2005/8/layout/radial1"/>
    <dgm:cxn modelId="{7E071978-EC38-4BFD-9AEF-CE1BB6395991}" type="presOf" srcId="{3EBC7704-4B5D-4062-A83E-4DBC06725ACE}" destId="{E0DC4CB1-0E01-4284-B5DF-87675E0BCD1F}" srcOrd="0" destOrd="0" presId="urn:microsoft.com/office/officeart/2005/8/layout/radial1"/>
    <dgm:cxn modelId="{1C814E7E-81F5-4141-914B-15B1435B4F63}" type="presOf" srcId="{B9B5BA5E-FCD2-4C39-A390-75E13045B910}" destId="{D6A44462-C833-4EE6-90EF-B7EA56E34633}" srcOrd="1" destOrd="0" presId="urn:microsoft.com/office/officeart/2005/8/layout/radial1"/>
    <dgm:cxn modelId="{10C45A7E-C05F-410A-848E-83003FE5B162}" type="presOf" srcId="{42C0612C-34D4-4C45-B2DA-0F1D48EE7673}" destId="{1417F119-6E98-4816-867E-2B74F54C1104}" srcOrd="0" destOrd="0" presId="urn:microsoft.com/office/officeart/2005/8/layout/radial1"/>
    <dgm:cxn modelId="{2B855180-47E5-45A2-A168-4F93CAE38D1F}" type="presOf" srcId="{FE1DAD2A-E30F-4302-BFA8-ABFD58FC147F}" destId="{1FCF0716-02AA-40EB-AB5D-51358C1F41EE}" srcOrd="1" destOrd="0" presId="urn:microsoft.com/office/officeart/2005/8/layout/radial1"/>
    <dgm:cxn modelId="{5B530681-118E-44E7-A1EF-07D32CFE8848}" srcId="{C31667BF-9A29-4894-AAF0-2E88964F9780}" destId="{6EABABBA-9F66-4DBB-BD7E-E22CA996C342}" srcOrd="5" destOrd="0" parTransId="{3EBC7704-4B5D-4062-A83E-4DBC06725ACE}" sibTransId="{E4082210-6375-48EE-B364-7B3C1B5E368D}"/>
    <dgm:cxn modelId="{F5DE5285-E9E3-40FF-8348-1FADE800BCCC}" type="presOf" srcId="{B9B5BA5E-FCD2-4C39-A390-75E13045B910}" destId="{6C6E580C-8880-40B5-935E-DBFAC1F4EBF0}" srcOrd="0" destOrd="0" presId="urn:microsoft.com/office/officeart/2005/8/layout/radial1"/>
    <dgm:cxn modelId="{17327C85-5F6F-4186-ABF0-2DD8FB5D4BA1}" type="presOf" srcId="{45A08EC3-28C2-4B6C-BD35-27C2431F0E20}" destId="{69DE3BD1-7A6B-4E6F-8279-1A4BE3203245}" srcOrd="1" destOrd="0" presId="urn:microsoft.com/office/officeart/2005/8/layout/radial1"/>
    <dgm:cxn modelId="{047E7D8C-3803-414E-A76E-85D9D2F128DC}" srcId="{C31667BF-9A29-4894-AAF0-2E88964F9780}" destId="{5D56919B-FB85-4476-B4AA-288210AA56F9}" srcOrd="3" destOrd="0" parTransId="{AECB1A0B-5804-4DEB-9118-289B46DD59AA}" sibTransId="{257F6081-82CF-40F3-8533-6980BD5AD4FC}"/>
    <dgm:cxn modelId="{FF776E92-3682-45B7-98B4-5AE086BB4D73}" type="presOf" srcId="{6EABABBA-9F66-4DBB-BD7E-E22CA996C342}" destId="{567B0538-5751-471D-9C51-3A2F20C7B277}" srcOrd="0" destOrd="0" presId="urn:microsoft.com/office/officeart/2005/8/layout/radial1"/>
    <dgm:cxn modelId="{5C39FB97-9D13-4E9F-BF88-83A48462B41D}" type="presOf" srcId="{C34A82A5-9FC8-458E-89D2-E25FE0F3663C}" destId="{C1ACB35C-B79E-40FF-BB1D-1C703751F1BE}" srcOrd="1" destOrd="0" presId="urn:microsoft.com/office/officeart/2005/8/layout/radial1"/>
    <dgm:cxn modelId="{90160499-2DA4-4307-96C8-537FB7375886}" srcId="{9FF5A751-932C-4574-9153-CF13949DF279}" destId="{C31667BF-9A29-4894-AAF0-2E88964F9780}" srcOrd="0" destOrd="0" parTransId="{780D9C4B-98F4-4439-AFA1-71444901995D}" sibTransId="{916CD9FD-FA91-48B2-8E48-F9C1934685A9}"/>
    <dgm:cxn modelId="{EDEA9CA0-E020-473F-9A82-A5680571507D}" type="presOf" srcId="{A8493F91-0A13-4E10-93C0-47EA23FE6606}" destId="{A4442A3B-4C35-4367-8286-2E9C7FC9880C}" srcOrd="0" destOrd="0" presId="urn:microsoft.com/office/officeart/2005/8/layout/radial1"/>
    <dgm:cxn modelId="{81768EAA-C53B-459D-9A88-BD253A586F5B}" type="presOf" srcId="{8DD0BB45-914C-4A78-8943-A66FA70491B9}" destId="{901CB465-E8F6-4A31-B354-A5D857022FF6}" srcOrd="0" destOrd="0" presId="urn:microsoft.com/office/officeart/2005/8/layout/radial1"/>
    <dgm:cxn modelId="{8D3402BE-E794-4B4C-A8D6-84F0E271BCF6}" srcId="{C31667BF-9A29-4894-AAF0-2E88964F9780}" destId="{A8493F91-0A13-4E10-93C0-47EA23FE6606}" srcOrd="7" destOrd="0" parTransId="{27D70B32-6D42-4B58-974F-9B7836B21351}" sibTransId="{6E8D1A1E-338A-4D49-9212-79CAB98A9695}"/>
    <dgm:cxn modelId="{F36105CA-2ACD-412D-8C0A-ACE95623588C}" type="presOf" srcId="{C31667BF-9A29-4894-AAF0-2E88964F9780}" destId="{087D2DD7-5CF7-4AD0-AD6A-2F199C21A09B}" srcOrd="0" destOrd="0" presId="urn:microsoft.com/office/officeart/2005/8/layout/radial1"/>
    <dgm:cxn modelId="{3A665ACB-C97A-44A9-9243-73CA2A7EA74B}" srcId="{C31667BF-9A29-4894-AAF0-2E88964F9780}" destId="{A77B809F-96EC-43AB-A58F-837BA50FA04D}" srcOrd="9" destOrd="0" parTransId="{45A08EC3-28C2-4B6C-BD35-27C2431F0E20}" sibTransId="{479772A2-7FD2-4FE9-AFB3-6A1579AA4466}"/>
    <dgm:cxn modelId="{13B5F8CC-3684-4028-BED7-AEFCFF26B8C7}" srcId="{C31667BF-9A29-4894-AAF0-2E88964F9780}" destId="{5FEC8615-73C0-4184-B094-B55D5D0EE2DA}" srcOrd="6" destOrd="0" parTransId="{71CA5A88-39C1-48B1-B77A-146A005C6F5E}" sibTransId="{6523EDC8-8EEC-4F6A-A287-88CF7EA8AB91}"/>
    <dgm:cxn modelId="{6546ABD0-2498-45AF-BD5D-EB3BD463051E}" type="presOf" srcId="{45A08EC3-28C2-4B6C-BD35-27C2431F0E20}" destId="{330E906F-D2AE-46D2-9958-9F5AD993BEEA}" srcOrd="0" destOrd="0" presId="urn:microsoft.com/office/officeart/2005/8/layout/radial1"/>
    <dgm:cxn modelId="{A679CCD4-0DA9-47B3-8872-9D34B011D827}" type="presOf" srcId="{914EB1A2-F90E-48DD-B34C-778B39F3014B}" destId="{54061174-5DE8-4BD1-8704-E00008438472}" srcOrd="0" destOrd="0" presId="urn:microsoft.com/office/officeart/2005/8/layout/radial1"/>
    <dgm:cxn modelId="{8BB173D6-9783-4612-B28E-728ED05DB55A}" type="presOf" srcId="{71CA5A88-39C1-48B1-B77A-146A005C6F5E}" destId="{1E485977-9C4A-4DAC-A664-7E90F5FEBCD3}" srcOrd="1" destOrd="0" presId="urn:microsoft.com/office/officeart/2005/8/layout/radial1"/>
    <dgm:cxn modelId="{C701E1EB-E4FE-4B50-B47D-45C998F31EAD}" srcId="{C31667BF-9A29-4894-AAF0-2E88964F9780}" destId="{42C0612C-34D4-4C45-B2DA-0F1D48EE7673}" srcOrd="0" destOrd="0" parTransId="{8DD0BB45-914C-4A78-8943-A66FA70491B9}" sibTransId="{C224E2D3-CE20-4667-B12A-1B31263A5665}"/>
    <dgm:cxn modelId="{6D4171EE-7BBA-4916-84FF-E961BD147716}" type="presOf" srcId="{5FEC8615-73C0-4184-B094-B55D5D0EE2DA}" destId="{894E25EF-0C06-4F48-9969-32D5D9DAFC29}" srcOrd="0" destOrd="0" presId="urn:microsoft.com/office/officeart/2005/8/layout/radial1"/>
    <dgm:cxn modelId="{C1F9A9F0-1DC8-4BD7-B05D-908C07A306AA}" type="presOf" srcId="{5D56919B-FB85-4476-B4AA-288210AA56F9}" destId="{7B8D4627-62CD-464A-A2E7-154483A3AD5B}" srcOrd="0" destOrd="0" presId="urn:microsoft.com/office/officeart/2005/8/layout/radial1"/>
    <dgm:cxn modelId="{7BC6DAF4-4D07-4A23-AD8D-ECD9C970749B}" type="presOf" srcId="{27D70B32-6D42-4B58-974F-9B7836B21351}" destId="{35AE8791-9B38-41EB-9B2D-A2EE36C94AB8}" srcOrd="0" destOrd="0" presId="urn:microsoft.com/office/officeart/2005/8/layout/radial1"/>
    <dgm:cxn modelId="{45B784F5-7F03-4926-9F69-0C594752C647}" type="presOf" srcId="{71CA5A88-39C1-48B1-B77A-146A005C6F5E}" destId="{7EFDED20-D12C-4C0A-9AB0-5F72DF85DDDC}" srcOrd="0" destOrd="0" presId="urn:microsoft.com/office/officeart/2005/8/layout/radial1"/>
    <dgm:cxn modelId="{3B17DBF6-E424-4BF7-8970-638323F6206D}" type="presOf" srcId="{65BD09ED-345C-4FDB-AE82-AD58764392D8}" destId="{D4B6ECCF-325F-439F-B971-7F5EC5BFAB00}" srcOrd="0" destOrd="0" presId="urn:microsoft.com/office/officeart/2005/8/layout/radial1"/>
    <dgm:cxn modelId="{4B1477F9-D259-458D-8619-01A2AAEBC26C}" type="presOf" srcId="{F002E1C6-84FD-426A-AA60-8E058769897C}" destId="{C4B5C1A0-0A2C-4F9A-9F90-0B8BECFBC13B}" srcOrd="0" destOrd="0" presId="urn:microsoft.com/office/officeart/2005/8/layout/radial1"/>
    <dgm:cxn modelId="{883B44FB-903C-4BC5-93A6-165F86C4E967}" type="presOf" srcId="{985D238E-2203-4AD4-9644-7E0669B40E61}" destId="{A11B108C-2686-44F8-B625-15F7C7A48B66}" srcOrd="0" destOrd="0" presId="urn:microsoft.com/office/officeart/2005/8/layout/radial1"/>
    <dgm:cxn modelId="{C6CFEDFC-F478-47BA-890B-EEC58D77871E}" type="presOf" srcId="{AECB1A0B-5804-4DEB-9118-289B46DD59AA}" destId="{DE1B4531-806D-457E-B07E-D82703816D7C}" srcOrd="1" destOrd="0" presId="urn:microsoft.com/office/officeart/2005/8/layout/radial1"/>
    <dgm:cxn modelId="{D3387D92-EFF0-4705-9371-91DF08BC77FB}" type="presParOf" srcId="{69B696DD-2425-42BA-9521-46ED0DAF87D3}" destId="{087D2DD7-5CF7-4AD0-AD6A-2F199C21A09B}" srcOrd="0" destOrd="0" presId="urn:microsoft.com/office/officeart/2005/8/layout/radial1"/>
    <dgm:cxn modelId="{7263F7A6-B967-4FF8-96CF-A3F7F3D4E766}" type="presParOf" srcId="{69B696DD-2425-42BA-9521-46ED0DAF87D3}" destId="{901CB465-E8F6-4A31-B354-A5D857022FF6}" srcOrd="1" destOrd="0" presId="urn:microsoft.com/office/officeart/2005/8/layout/radial1"/>
    <dgm:cxn modelId="{FA61AAA5-4E8D-45C2-B24A-624BE1D6025B}" type="presParOf" srcId="{901CB465-E8F6-4A31-B354-A5D857022FF6}" destId="{B637B404-D515-4ED2-8DC3-20133A89AD1D}" srcOrd="0" destOrd="0" presId="urn:microsoft.com/office/officeart/2005/8/layout/radial1"/>
    <dgm:cxn modelId="{0B060831-F1DE-4555-BCBC-02B380DD3906}" type="presParOf" srcId="{69B696DD-2425-42BA-9521-46ED0DAF87D3}" destId="{1417F119-6E98-4816-867E-2B74F54C1104}" srcOrd="2" destOrd="0" presId="urn:microsoft.com/office/officeart/2005/8/layout/radial1"/>
    <dgm:cxn modelId="{B76CE911-9BE3-40B5-9060-87B0E664F6A8}" type="presParOf" srcId="{69B696DD-2425-42BA-9521-46ED0DAF87D3}" destId="{6C6E580C-8880-40B5-935E-DBFAC1F4EBF0}" srcOrd="3" destOrd="0" presId="urn:microsoft.com/office/officeart/2005/8/layout/radial1"/>
    <dgm:cxn modelId="{BCCBA099-D46E-4613-988B-7357954D19B8}" type="presParOf" srcId="{6C6E580C-8880-40B5-935E-DBFAC1F4EBF0}" destId="{D6A44462-C833-4EE6-90EF-B7EA56E34633}" srcOrd="0" destOrd="0" presId="urn:microsoft.com/office/officeart/2005/8/layout/radial1"/>
    <dgm:cxn modelId="{6283E495-5463-4402-BBAE-DCAA51B88EAF}" type="presParOf" srcId="{69B696DD-2425-42BA-9521-46ED0DAF87D3}" destId="{54061174-5DE8-4BD1-8704-E00008438472}" srcOrd="4" destOrd="0" presId="urn:microsoft.com/office/officeart/2005/8/layout/radial1"/>
    <dgm:cxn modelId="{0F8A2128-232E-4FF1-B250-06E1E04B81B0}" type="presParOf" srcId="{69B696DD-2425-42BA-9521-46ED0DAF87D3}" destId="{292BC453-F564-49E9-85BB-442602A6D03F}" srcOrd="5" destOrd="0" presId="urn:microsoft.com/office/officeart/2005/8/layout/radial1"/>
    <dgm:cxn modelId="{D21920DA-64BE-443A-9F67-82F5D4735233}" type="presParOf" srcId="{292BC453-F564-49E9-85BB-442602A6D03F}" destId="{C1ACB35C-B79E-40FF-BB1D-1C703751F1BE}" srcOrd="0" destOrd="0" presId="urn:microsoft.com/office/officeart/2005/8/layout/radial1"/>
    <dgm:cxn modelId="{F41BE731-D2DC-4B88-9826-0070C35E57DD}" type="presParOf" srcId="{69B696DD-2425-42BA-9521-46ED0DAF87D3}" destId="{A11B108C-2686-44F8-B625-15F7C7A48B66}" srcOrd="6" destOrd="0" presId="urn:microsoft.com/office/officeart/2005/8/layout/radial1"/>
    <dgm:cxn modelId="{0358C960-9F34-4F70-A83A-B759A104E6A9}" type="presParOf" srcId="{69B696DD-2425-42BA-9521-46ED0DAF87D3}" destId="{DB921123-ECD4-47C0-BBF9-BF4A8733AA90}" srcOrd="7" destOrd="0" presId="urn:microsoft.com/office/officeart/2005/8/layout/radial1"/>
    <dgm:cxn modelId="{B8489BB3-9485-47ED-8BC4-C4C32C6C20B6}" type="presParOf" srcId="{DB921123-ECD4-47C0-BBF9-BF4A8733AA90}" destId="{DE1B4531-806D-457E-B07E-D82703816D7C}" srcOrd="0" destOrd="0" presId="urn:microsoft.com/office/officeart/2005/8/layout/radial1"/>
    <dgm:cxn modelId="{362F8172-A9A6-4D26-AE4C-4B0E50FF16A0}" type="presParOf" srcId="{69B696DD-2425-42BA-9521-46ED0DAF87D3}" destId="{7B8D4627-62CD-464A-A2E7-154483A3AD5B}" srcOrd="8" destOrd="0" presId="urn:microsoft.com/office/officeart/2005/8/layout/radial1"/>
    <dgm:cxn modelId="{708060AB-404E-44E3-8994-BAAFF4ED71CB}" type="presParOf" srcId="{69B696DD-2425-42BA-9521-46ED0DAF87D3}" destId="{754DA195-457B-4E96-B01F-30A5B1A40D10}" srcOrd="9" destOrd="0" presId="urn:microsoft.com/office/officeart/2005/8/layout/radial1"/>
    <dgm:cxn modelId="{FEE8F71A-A974-4E3B-AF70-E3A3F027293E}" type="presParOf" srcId="{754DA195-457B-4E96-B01F-30A5B1A40D10}" destId="{1FCF0716-02AA-40EB-AB5D-51358C1F41EE}" srcOrd="0" destOrd="0" presId="urn:microsoft.com/office/officeart/2005/8/layout/radial1"/>
    <dgm:cxn modelId="{CD2E5081-4622-4F55-BAB1-CEF14530F300}" type="presParOf" srcId="{69B696DD-2425-42BA-9521-46ED0DAF87D3}" destId="{D4B6ECCF-325F-439F-B971-7F5EC5BFAB00}" srcOrd="10" destOrd="0" presId="urn:microsoft.com/office/officeart/2005/8/layout/radial1"/>
    <dgm:cxn modelId="{5BDFD272-7A23-454E-A5C3-7CBF16246D5C}" type="presParOf" srcId="{69B696DD-2425-42BA-9521-46ED0DAF87D3}" destId="{E0DC4CB1-0E01-4284-B5DF-87675E0BCD1F}" srcOrd="11" destOrd="0" presId="urn:microsoft.com/office/officeart/2005/8/layout/radial1"/>
    <dgm:cxn modelId="{32205678-D94A-4508-BBFF-9A027534BDFB}" type="presParOf" srcId="{E0DC4CB1-0E01-4284-B5DF-87675E0BCD1F}" destId="{AAC80902-C714-4DA6-BF61-761EE78D19A6}" srcOrd="0" destOrd="0" presId="urn:microsoft.com/office/officeart/2005/8/layout/radial1"/>
    <dgm:cxn modelId="{E79CE1D1-82A2-4E88-9228-6202AD7C128D}" type="presParOf" srcId="{69B696DD-2425-42BA-9521-46ED0DAF87D3}" destId="{567B0538-5751-471D-9C51-3A2F20C7B277}" srcOrd="12" destOrd="0" presId="urn:microsoft.com/office/officeart/2005/8/layout/radial1"/>
    <dgm:cxn modelId="{19E614BE-B649-4FBA-914A-84337C59100D}" type="presParOf" srcId="{69B696DD-2425-42BA-9521-46ED0DAF87D3}" destId="{7EFDED20-D12C-4C0A-9AB0-5F72DF85DDDC}" srcOrd="13" destOrd="0" presId="urn:microsoft.com/office/officeart/2005/8/layout/radial1"/>
    <dgm:cxn modelId="{F124887E-BA14-41C1-8F85-411AB823C796}" type="presParOf" srcId="{7EFDED20-D12C-4C0A-9AB0-5F72DF85DDDC}" destId="{1E485977-9C4A-4DAC-A664-7E90F5FEBCD3}" srcOrd="0" destOrd="0" presId="urn:microsoft.com/office/officeart/2005/8/layout/radial1"/>
    <dgm:cxn modelId="{2A089052-3707-48F3-8303-D720E828856B}" type="presParOf" srcId="{69B696DD-2425-42BA-9521-46ED0DAF87D3}" destId="{894E25EF-0C06-4F48-9969-32D5D9DAFC29}" srcOrd="14" destOrd="0" presId="urn:microsoft.com/office/officeart/2005/8/layout/radial1"/>
    <dgm:cxn modelId="{AFD1904C-DE9D-4BF5-A52E-82C75F0B2FC5}" type="presParOf" srcId="{69B696DD-2425-42BA-9521-46ED0DAF87D3}" destId="{35AE8791-9B38-41EB-9B2D-A2EE36C94AB8}" srcOrd="15" destOrd="0" presId="urn:microsoft.com/office/officeart/2005/8/layout/radial1"/>
    <dgm:cxn modelId="{47B61DC1-04E0-4C64-958E-5F1A3AEADC7F}" type="presParOf" srcId="{35AE8791-9B38-41EB-9B2D-A2EE36C94AB8}" destId="{82F1C963-74D3-40A9-884A-4FBD01EE0EF6}" srcOrd="0" destOrd="0" presId="urn:microsoft.com/office/officeart/2005/8/layout/radial1"/>
    <dgm:cxn modelId="{97E9D6FC-4F31-4A65-B9F7-A9F31986EF98}" type="presParOf" srcId="{69B696DD-2425-42BA-9521-46ED0DAF87D3}" destId="{A4442A3B-4C35-4367-8286-2E9C7FC9880C}" srcOrd="16" destOrd="0" presId="urn:microsoft.com/office/officeart/2005/8/layout/radial1"/>
    <dgm:cxn modelId="{831E0F00-2841-4D02-931D-9E74DD3F8960}" type="presParOf" srcId="{69B696DD-2425-42BA-9521-46ED0DAF87D3}" destId="{C7D6D5FB-E30A-423C-87A4-9374854F4879}" srcOrd="17" destOrd="0" presId="urn:microsoft.com/office/officeart/2005/8/layout/radial1"/>
    <dgm:cxn modelId="{6B715DCB-27F7-4E61-8CB4-2C67DF1548B1}" type="presParOf" srcId="{C7D6D5FB-E30A-423C-87A4-9374854F4879}" destId="{1D8B01B0-55D4-4903-B6D0-2E77096A5737}" srcOrd="0" destOrd="0" presId="urn:microsoft.com/office/officeart/2005/8/layout/radial1"/>
    <dgm:cxn modelId="{E5F99D0E-29E1-454C-A162-D05355F8082E}" type="presParOf" srcId="{69B696DD-2425-42BA-9521-46ED0DAF87D3}" destId="{C4B5C1A0-0A2C-4F9A-9F90-0B8BECFBC13B}" srcOrd="18" destOrd="0" presId="urn:microsoft.com/office/officeart/2005/8/layout/radial1"/>
    <dgm:cxn modelId="{6CE648E2-8B1A-4920-8C2B-135121ABA3EF}" type="presParOf" srcId="{69B696DD-2425-42BA-9521-46ED0DAF87D3}" destId="{330E906F-D2AE-46D2-9958-9F5AD993BEEA}" srcOrd="19" destOrd="0" presId="urn:microsoft.com/office/officeart/2005/8/layout/radial1"/>
    <dgm:cxn modelId="{2A965B87-6CB4-4F01-82DF-7D415A350E76}" type="presParOf" srcId="{330E906F-D2AE-46D2-9958-9F5AD993BEEA}" destId="{69DE3BD1-7A6B-4E6F-8279-1A4BE3203245}" srcOrd="0" destOrd="0" presId="urn:microsoft.com/office/officeart/2005/8/layout/radial1"/>
    <dgm:cxn modelId="{DBFB0E6A-4C16-4A6A-8E1D-508889F65F32}" type="presParOf" srcId="{69B696DD-2425-42BA-9521-46ED0DAF87D3}" destId="{3E1332D3-958C-46F8-BFCE-4E05BFF419EF}" srcOrd="2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D2DD7-5CF7-4AD0-AD6A-2F199C21A09B}">
      <dsp:nvSpPr>
        <dsp:cNvPr id="0" name=""/>
        <dsp:cNvSpPr/>
      </dsp:nvSpPr>
      <dsp:spPr>
        <a:xfrm>
          <a:off x="4026207" y="1931049"/>
          <a:ext cx="1452640" cy="14526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b="1" kern="1200" dirty="0"/>
            <a:t>Quality Criteria</a:t>
          </a:r>
        </a:p>
      </dsp:txBody>
      <dsp:txXfrm>
        <a:off x="4238941" y="2143783"/>
        <a:ext cx="1027172" cy="1027172"/>
      </dsp:txXfrm>
    </dsp:sp>
    <dsp:sp modelId="{901CB465-E8F6-4A31-B354-A5D857022FF6}">
      <dsp:nvSpPr>
        <dsp:cNvPr id="0" name=""/>
        <dsp:cNvSpPr/>
      </dsp:nvSpPr>
      <dsp:spPr>
        <a:xfrm rot="16200000">
          <a:off x="4363090" y="153204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4733056" y="1522140"/>
        <a:ext cx="38943" cy="38943"/>
      </dsp:txXfrm>
    </dsp:sp>
    <dsp:sp modelId="{1417F119-6E98-4816-867E-2B74F54C1104}">
      <dsp:nvSpPr>
        <dsp:cNvPr id="0" name=""/>
        <dsp:cNvSpPr/>
      </dsp:nvSpPr>
      <dsp:spPr>
        <a:xfrm>
          <a:off x="4129281" y="-94319"/>
          <a:ext cx="1246493" cy="1246493"/>
        </a:xfrm>
        <a:prstGeom prst="ellipse">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Objectivity</a:t>
          </a:r>
        </a:p>
      </dsp:txBody>
      <dsp:txXfrm>
        <a:off x="4311826" y="88226"/>
        <a:ext cx="881403" cy="881403"/>
      </dsp:txXfrm>
    </dsp:sp>
    <dsp:sp modelId="{6C6E580C-8880-40B5-935E-DBFAC1F4EBF0}">
      <dsp:nvSpPr>
        <dsp:cNvPr id="0" name=""/>
        <dsp:cNvSpPr/>
      </dsp:nvSpPr>
      <dsp:spPr>
        <a:xfrm rot="18360000">
          <a:off x="5018916" y="1745132"/>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5388882" y="1735230"/>
        <a:ext cx="38943" cy="38943"/>
      </dsp:txXfrm>
    </dsp:sp>
    <dsp:sp modelId="{54061174-5DE8-4BD1-8704-E00008438472}">
      <dsp:nvSpPr>
        <dsp:cNvPr id="0" name=""/>
        <dsp:cNvSpPr/>
      </dsp:nvSpPr>
      <dsp:spPr>
        <a:xfrm>
          <a:off x="5380348" y="312176"/>
          <a:ext cx="1246493" cy="1246493"/>
        </a:xfrm>
        <a:prstGeom prst="ellips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Honesty</a:t>
          </a:r>
        </a:p>
      </dsp:txBody>
      <dsp:txXfrm>
        <a:off x="5562893" y="494721"/>
        <a:ext cx="881403" cy="881403"/>
      </dsp:txXfrm>
    </dsp:sp>
    <dsp:sp modelId="{292BC453-F564-49E9-85BB-442602A6D03F}">
      <dsp:nvSpPr>
        <dsp:cNvPr id="0" name=""/>
        <dsp:cNvSpPr/>
      </dsp:nvSpPr>
      <dsp:spPr>
        <a:xfrm rot="20520000">
          <a:off x="5424239" y="230301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5794205" y="2293109"/>
        <a:ext cx="38943" cy="38943"/>
      </dsp:txXfrm>
    </dsp:sp>
    <dsp:sp modelId="{A11B108C-2686-44F8-B625-15F7C7A48B66}">
      <dsp:nvSpPr>
        <dsp:cNvPr id="0" name=""/>
        <dsp:cNvSpPr/>
      </dsp:nvSpPr>
      <dsp:spPr>
        <a:xfrm>
          <a:off x="6153550" y="1376398"/>
          <a:ext cx="1246493" cy="1246493"/>
        </a:xfrm>
        <a:prstGeom prst="ellipse">
          <a:avLst/>
        </a:prstGeom>
        <a:solidFill>
          <a:schemeClr val="accent4">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Reliability</a:t>
          </a:r>
        </a:p>
      </dsp:txBody>
      <dsp:txXfrm>
        <a:off x="6336095" y="1558943"/>
        <a:ext cx="881403" cy="881403"/>
      </dsp:txXfrm>
    </dsp:sp>
    <dsp:sp modelId="{DB921123-ECD4-47C0-BBF9-BF4A8733AA90}">
      <dsp:nvSpPr>
        <dsp:cNvPr id="0" name=""/>
        <dsp:cNvSpPr/>
      </dsp:nvSpPr>
      <dsp:spPr>
        <a:xfrm rot="1080000">
          <a:off x="5424239" y="299258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5794205" y="2982686"/>
        <a:ext cx="38943" cy="38943"/>
      </dsp:txXfrm>
    </dsp:sp>
    <dsp:sp modelId="{7B8D4627-62CD-464A-A2E7-154483A3AD5B}">
      <dsp:nvSpPr>
        <dsp:cNvPr id="0" name=""/>
        <dsp:cNvSpPr/>
      </dsp:nvSpPr>
      <dsp:spPr>
        <a:xfrm>
          <a:off x="6153550" y="2691848"/>
          <a:ext cx="1246493" cy="1246493"/>
        </a:xfrm>
        <a:prstGeom prst="ellips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Reproduci-bility</a:t>
          </a:r>
        </a:p>
      </dsp:txBody>
      <dsp:txXfrm>
        <a:off x="6336095" y="2874393"/>
        <a:ext cx="881403" cy="881403"/>
      </dsp:txXfrm>
    </dsp:sp>
    <dsp:sp modelId="{754DA195-457B-4E96-B01F-30A5B1A40D10}">
      <dsp:nvSpPr>
        <dsp:cNvPr id="0" name=""/>
        <dsp:cNvSpPr/>
      </dsp:nvSpPr>
      <dsp:spPr>
        <a:xfrm rot="3240000">
          <a:off x="5018916" y="3550466"/>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5388882" y="3540565"/>
        <a:ext cx="38943" cy="38943"/>
      </dsp:txXfrm>
    </dsp:sp>
    <dsp:sp modelId="{D4B6ECCF-325F-439F-B971-7F5EC5BFAB00}">
      <dsp:nvSpPr>
        <dsp:cNvPr id="0" name=""/>
        <dsp:cNvSpPr/>
      </dsp:nvSpPr>
      <dsp:spPr>
        <a:xfrm>
          <a:off x="5380348" y="3756069"/>
          <a:ext cx="1246493" cy="1246493"/>
        </a:xfrm>
        <a:prstGeom prst="ellipse">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Validity</a:t>
          </a:r>
        </a:p>
      </dsp:txBody>
      <dsp:txXfrm>
        <a:off x="5562893" y="3938614"/>
        <a:ext cx="881403" cy="881403"/>
      </dsp:txXfrm>
    </dsp:sp>
    <dsp:sp modelId="{E0DC4CB1-0E01-4284-B5DF-87675E0BCD1F}">
      <dsp:nvSpPr>
        <dsp:cNvPr id="0" name=""/>
        <dsp:cNvSpPr/>
      </dsp:nvSpPr>
      <dsp:spPr>
        <a:xfrm rot="5400000">
          <a:off x="4363090" y="376355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4733056" y="3753656"/>
        <a:ext cx="38943" cy="38943"/>
      </dsp:txXfrm>
    </dsp:sp>
    <dsp:sp modelId="{567B0538-5751-471D-9C51-3A2F20C7B277}">
      <dsp:nvSpPr>
        <dsp:cNvPr id="0" name=""/>
        <dsp:cNvSpPr/>
      </dsp:nvSpPr>
      <dsp:spPr>
        <a:xfrm>
          <a:off x="4129281" y="4162565"/>
          <a:ext cx="1246493" cy="1246493"/>
        </a:xfrm>
        <a:prstGeom prst="ellipse">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Comprehen-sibility</a:t>
          </a:r>
        </a:p>
      </dsp:txBody>
      <dsp:txXfrm>
        <a:off x="4311826" y="4345110"/>
        <a:ext cx="881403" cy="881403"/>
      </dsp:txXfrm>
    </dsp:sp>
    <dsp:sp modelId="{7EFDED20-D12C-4C0A-9AB0-5F72DF85DDDC}">
      <dsp:nvSpPr>
        <dsp:cNvPr id="0" name=""/>
        <dsp:cNvSpPr/>
      </dsp:nvSpPr>
      <dsp:spPr>
        <a:xfrm rot="7560000">
          <a:off x="3707263" y="3550466"/>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rot="10800000">
        <a:off x="4077229" y="3540565"/>
        <a:ext cx="38943" cy="38943"/>
      </dsp:txXfrm>
    </dsp:sp>
    <dsp:sp modelId="{894E25EF-0C06-4F48-9969-32D5D9DAFC29}">
      <dsp:nvSpPr>
        <dsp:cNvPr id="0" name=""/>
        <dsp:cNvSpPr/>
      </dsp:nvSpPr>
      <dsp:spPr>
        <a:xfrm>
          <a:off x="2878213" y="3756069"/>
          <a:ext cx="1246493" cy="1246493"/>
        </a:xfrm>
        <a:prstGeom prst="ellips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Verifiability</a:t>
          </a:r>
        </a:p>
      </dsp:txBody>
      <dsp:txXfrm>
        <a:off x="3060758" y="3938614"/>
        <a:ext cx="881403" cy="881403"/>
      </dsp:txXfrm>
    </dsp:sp>
    <dsp:sp modelId="{35AE8791-9B38-41EB-9B2D-A2EE36C94AB8}">
      <dsp:nvSpPr>
        <dsp:cNvPr id="0" name=""/>
        <dsp:cNvSpPr/>
      </dsp:nvSpPr>
      <dsp:spPr>
        <a:xfrm rot="9720000">
          <a:off x="3301941" y="299258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rot="10800000">
        <a:off x="3671907" y="2982686"/>
        <a:ext cx="38943" cy="38943"/>
      </dsp:txXfrm>
    </dsp:sp>
    <dsp:sp modelId="{A4442A3B-4C35-4367-8286-2E9C7FC9880C}">
      <dsp:nvSpPr>
        <dsp:cNvPr id="0" name=""/>
        <dsp:cNvSpPr/>
      </dsp:nvSpPr>
      <dsp:spPr>
        <a:xfrm>
          <a:off x="2105011" y="2691848"/>
          <a:ext cx="1246493" cy="1246493"/>
        </a:xfrm>
        <a:prstGeom prst="ellipse">
          <a:avLst/>
        </a:prstGeom>
        <a:solidFill>
          <a:schemeClr val="accent4">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Relevance</a:t>
          </a:r>
        </a:p>
      </dsp:txBody>
      <dsp:txXfrm>
        <a:off x="2287556" y="2874393"/>
        <a:ext cx="881403" cy="881403"/>
      </dsp:txXfrm>
    </dsp:sp>
    <dsp:sp modelId="{C7D6D5FB-E30A-423C-87A4-9374854F4879}">
      <dsp:nvSpPr>
        <dsp:cNvPr id="0" name=""/>
        <dsp:cNvSpPr/>
      </dsp:nvSpPr>
      <dsp:spPr>
        <a:xfrm rot="11880000">
          <a:off x="3301941" y="230301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rot="10800000">
        <a:off x="3671907" y="2293109"/>
        <a:ext cx="38943" cy="38943"/>
      </dsp:txXfrm>
    </dsp:sp>
    <dsp:sp modelId="{C4B5C1A0-0A2C-4F9A-9F90-0B8BECFBC13B}">
      <dsp:nvSpPr>
        <dsp:cNvPr id="0" name=""/>
        <dsp:cNvSpPr/>
      </dsp:nvSpPr>
      <dsp:spPr>
        <a:xfrm>
          <a:off x="2105011" y="1376398"/>
          <a:ext cx="1246493" cy="1246493"/>
        </a:xfrm>
        <a:prstGeom prst="ellips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Logical Argumen-tation</a:t>
          </a:r>
        </a:p>
      </dsp:txBody>
      <dsp:txXfrm>
        <a:off x="2287556" y="1558943"/>
        <a:ext cx="881403" cy="881403"/>
      </dsp:txXfrm>
    </dsp:sp>
    <dsp:sp modelId="{330E906F-D2AE-46D2-9958-9F5AD993BEEA}">
      <dsp:nvSpPr>
        <dsp:cNvPr id="0" name=""/>
        <dsp:cNvSpPr/>
      </dsp:nvSpPr>
      <dsp:spPr>
        <a:xfrm rot="14040000">
          <a:off x="3707263" y="1745132"/>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rot="10800000">
        <a:off x="4077229" y="1735230"/>
        <a:ext cx="38943" cy="38943"/>
      </dsp:txXfrm>
    </dsp:sp>
    <dsp:sp modelId="{3E1332D3-958C-46F8-BFCE-4E05BFF419EF}">
      <dsp:nvSpPr>
        <dsp:cNvPr id="0" name=""/>
        <dsp:cNvSpPr/>
      </dsp:nvSpPr>
      <dsp:spPr>
        <a:xfrm>
          <a:off x="2878213" y="312176"/>
          <a:ext cx="1246493" cy="1246493"/>
        </a:xfrm>
        <a:prstGeom prst="ellipse">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Originality</a:t>
          </a:r>
        </a:p>
      </dsp:txBody>
      <dsp:txXfrm>
        <a:off x="3060758" y="494721"/>
        <a:ext cx="881403" cy="8814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D2DD7-5CF7-4AD0-AD6A-2F199C21A09B}">
      <dsp:nvSpPr>
        <dsp:cNvPr id="0" name=""/>
        <dsp:cNvSpPr/>
      </dsp:nvSpPr>
      <dsp:spPr>
        <a:xfrm>
          <a:off x="4026207" y="1931049"/>
          <a:ext cx="1452640" cy="14526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b="1" kern="1200" dirty="0"/>
            <a:t>Quality Criteria</a:t>
          </a:r>
        </a:p>
      </dsp:txBody>
      <dsp:txXfrm>
        <a:off x="4238941" y="2143783"/>
        <a:ext cx="1027172" cy="1027172"/>
      </dsp:txXfrm>
    </dsp:sp>
    <dsp:sp modelId="{901CB465-E8F6-4A31-B354-A5D857022FF6}">
      <dsp:nvSpPr>
        <dsp:cNvPr id="0" name=""/>
        <dsp:cNvSpPr/>
      </dsp:nvSpPr>
      <dsp:spPr>
        <a:xfrm rot="16200000">
          <a:off x="4363090" y="153204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4733056" y="1522140"/>
        <a:ext cx="38943" cy="38943"/>
      </dsp:txXfrm>
    </dsp:sp>
    <dsp:sp modelId="{1417F119-6E98-4816-867E-2B74F54C1104}">
      <dsp:nvSpPr>
        <dsp:cNvPr id="0" name=""/>
        <dsp:cNvSpPr/>
      </dsp:nvSpPr>
      <dsp:spPr>
        <a:xfrm>
          <a:off x="4129281" y="-94319"/>
          <a:ext cx="1246493" cy="1246493"/>
        </a:xfrm>
        <a:prstGeom prst="ellipse">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Objectivity</a:t>
          </a:r>
        </a:p>
      </dsp:txBody>
      <dsp:txXfrm>
        <a:off x="4311826" y="88226"/>
        <a:ext cx="881403" cy="881403"/>
      </dsp:txXfrm>
    </dsp:sp>
    <dsp:sp modelId="{6C6E580C-8880-40B5-935E-DBFAC1F4EBF0}">
      <dsp:nvSpPr>
        <dsp:cNvPr id="0" name=""/>
        <dsp:cNvSpPr/>
      </dsp:nvSpPr>
      <dsp:spPr>
        <a:xfrm rot="18360000">
          <a:off x="5018916" y="1745132"/>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5388882" y="1735230"/>
        <a:ext cx="38943" cy="38943"/>
      </dsp:txXfrm>
    </dsp:sp>
    <dsp:sp modelId="{54061174-5DE8-4BD1-8704-E00008438472}">
      <dsp:nvSpPr>
        <dsp:cNvPr id="0" name=""/>
        <dsp:cNvSpPr/>
      </dsp:nvSpPr>
      <dsp:spPr>
        <a:xfrm>
          <a:off x="5380348" y="312176"/>
          <a:ext cx="1246493" cy="1246493"/>
        </a:xfrm>
        <a:prstGeom prst="ellips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Honesty</a:t>
          </a:r>
        </a:p>
      </dsp:txBody>
      <dsp:txXfrm>
        <a:off x="5562893" y="494721"/>
        <a:ext cx="881403" cy="881403"/>
      </dsp:txXfrm>
    </dsp:sp>
    <dsp:sp modelId="{292BC453-F564-49E9-85BB-442602A6D03F}">
      <dsp:nvSpPr>
        <dsp:cNvPr id="0" name=""/>
        <dsp:cNvSpPr/>
      </dsp:nvSpPr>
      <dsp:spPr>
        <a:xfrm rot="20520000">
          <a:off x="5424239" y="230301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5794205" y="2293109"/>
        <a:ext cx="38943" cy="38943"/>
      </dsp:txXfrm>
    </dsp:sp>
    <dsp:sp modelId="{A11B108C-2686-44F8-B625-15F7C7A48B66}">
      <dsp:nvSpPr>
        <dsp:cNvPr id="0" name=""/>
        <dsp:cNvSpPr/>
      </dsp:nvSpPr>
      <dsp:spPr>
        <a:xfrm>
          <a:off x="6153550" y="1376398"/>
          <a:ext cx="1246493" cy="1246493"/>
        </a:xfrm>
        <a:prstGeom prst="ellipse">
          <a:avLst/>
        </a:prstGeom>
        <a:solidFill>
          <a:schemeClr val="accent4">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Reliability</a:t>
          </a:r>
        </a:p>
      </dsp:txBody>
      <dsp:txXfrm>
        <a:off x="6336095" y="1558943"/>
        <a:ext cx="881403" cy="881403"/>
      </dsp:txXfrm>
    </dsp:sp>
    <dsp:sp modelId="{DB921123-ECD4-47C0-BBF9-BF4A8733AA90}">
      <dsp:nvSpPr>
        <dsp:cNvPr id="0" name=""/>
        <dsp:cNvSpPr/>
      </dsp:nvSpPr>
      <dsp:spPr>
        <a:xfrm rot="1080000">
          <a:off x="5424239" y="299258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5794205" y="2982686"/>
        <a:ext cx="38943" cy="38943"/>
      </dsp:txXfrm>
    </dsp:sp>
    <dsp:sp modelId="{7B8D4627-62CD-464A-A2E7-154483A3AD5B}">
      <dsp:nvSpPr>
        <dsp:cNvPr id="0" name=""/>
        <dsp:cNvSpPr/>
      </dsp:nvSpPr>
      <dsp:spPr>
        <a:xfrm>
          <a:off x="6153550" y="2691848"/>
          <a:ext cx="1246493" cy="1246493"/>
        </a:xfrm>
        <a:prstGeom prst="ellips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Reproduci-bility</a:t>
          </a:r>
        </a:p>
      </dsp:txBody>
      <dsp:txXfrm>
        <a:off x="6336095" y="2874393"/>
        <a:ext cx="881403" cy="881403"/>
      </dsp:txXfrm>
    </dsp:sp>
    <dsp:sp modelId="{754DA195-457B-4E96-B01F-30A5B1A40D10}">
      <dsp:nvSpPr>
        <dsp:cNvPr id="0" name=""/>
        <dsp:cNvSpPr/>
      </dsp:nvSpPr>
      <dsp:spPr>
        <a:xfrm rot="3240000">
          <a:off x="5018916" y="3550466"/>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5388882" y="3540565"/>
        <a:ext cx="38943" cy="38943"/>
      </dsp:txXfrm>
    </dsp:sp>
    <dsp:sp modelId="{D4B6ECCF-325F-439F-B971-7F5EC5BFAB00}">
      <dsp:nvSpPr>
        <dsp:cNvPr id="0" name=""/>
        <dsp:cNvSpPr/>
      </dsp:nvSpPr>
      <dsp:spPr>
        <a:xfrm>
          <a:off x="5380348" y="3756069"/>
          <a:ext cx="1246493" cy="1246493"/>
        </a:xfrm>
        <a:prstGeom prst="ellipse">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Validity</a:t>
          </a:r>
        </a:p>
      </dsp:txBody>
      <dsp:txXfrm>
        <a:off x="5562893" y="3938614"/>
        <a:ext cx="881403" cy="881403"/>
      </dsp:txXfrm>
    </dsp:sp>
    <dsp:sp modelId="{E0DC4CB1-0E01-4284-B5DF-87675E0BCD1F}">
      <dsp:nvSpPr>
        <dsp:cNvPr id="0" name=""/>
        <dsp:cNvSpPr/>
      </dsp:nvSpPr>
      <dsp:spPr>
        <a:xfrm rot="5400000">
          <a:off x="4363090" y="376355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a:off x="4733056" y="3753656"/>
        <a:ext cx="38943" cy="38943"/>
      </dsp:txXfrm>
    </dsp:sp>
    <dsp:sp modelId="{567B0538-5751-471D-9C51-3A2F20C7B277}">
      <dsp:nvSpPr>
        <dsp:cNvPr id="0" name=""/>
        <dsp:cNvSpPr/>
      </dsp:nvSpPr>
      <dsp:spPr>
        <a:xfrm>
          <a:off x="4129281" y="4162565"/>
          <a:ext cx="1246493" cy="1246493"/>
        </a:xfrm>
        <a:prstGeom prst="ellipse">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Comprehen-sibility</a:t>
          </a:r>
        </a:p>
      </dsp:txBody>
      <dsp:txXfrm>
        <a:off x="4311826" y="4345110"/>
        <a:ext cx="881403" cy="881403"/>
      </dsp:txXfrm>
    </dsp:sp>
    <dsp:sp modelId="{7EFDED20-D12C-4C0A-9AB0-5F72DF85DDDC}">
      <dsp:nvSpPr>
        <dsp:cNvPr id="0" name=""/>
        <dsp:cNvSpPr/>
      </dsp:nvSpPr>
      <dsp:spPr>
        <a:xfrm rot="7560000">
          <a:off x="3707263" y="3550466"/>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rot="10800000">
        <a:off x="4077229" y="3540565"/>
        <a:ext cx="38943" cy="38943"/>
      </dsp:txXfrm>
    </dsp:sp>
    <dsp:sp modelId="{894E25EF-0C06-4F48-9969-32D5D9DAFC29}">
      <dsp:nvSpPr>
        <dsp:cNvPr id="0" name=""/>
        <dsp:cNvSpPr/>
      </dsp:nvSpPr>
      <dsp:spPr>
        <a:xfrm>
          <a:off x="2878213" y="3756069"/>
          <a:ext cx="1246493" cy="1246493"/>
        </a:xfrm>
        <a:prstGeom prst="ellipse">
          <a:avLst/>
        </a:prstGeom>
        <a:solidFill>
          <a:schemeClr val="accent3">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Verifiability</a:t>
          </a:r>
        </a:p>
      </dsp:txBody>
      <dsp:txXfrm>
        <a:off x="3060758" y="3938614"/>
        <a:ext cx="881403" cy="881403"/>
      </dsp:txXfrm>
    </dsp:sp>
    <dsp:sp modelId="{35AE8791-9B38-41EB-9B2D-A2EE36C94AB8}">
      <dsp:nvSpPr>
        <dsp:cNvPr id="0" name=""/>
        <dsp:cNvSpPr/>
      </dsp:nvSpPr>
      <dsp:spPr>
        <a:xfrm rot="9720000">
          <a:off x="3301941" y="2992587"/>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rot="10800000">
        <a:off x="3671907" y="2982686"/>
        <a:ext cx="38943" cy="38943"/>
      </dsp:txXfrm>
    </dsp:sp>
    <dsp:sp modelId="{A4442A3B-4C35-4367-8286-2E9C7FC9880C}">
      <dsp:nvSpPr>
        <dsp:cNvPr id="0" name=""/>
        <dsp:cNvSpPr/>
      </dsp:nvSpPr>
      <dsp:spPr>
        <a:xfrm>
          <a:off x="2105011" y="2691848"/>
          <a:ext cx="1246493" cy="1246493"/>
        </a:xfrm>
        <a:prstGeom prst="ellipse">
          <a:avLst/>
        </a:prstGeom>
        <a:solidFill>
          <a:schemeClr val="accent4">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Relevance</a:t>
          </a:r>
        </a:p>
      </dsp:txBody>
      <dsp:txXfrm>
        <a:off x="2287556" y="2874393"/>
        <a:ext cx="881403" cy="881403"/>
      </dsp:txXfrm>
    </dsp:sp>
    <dsp:sp modelId="{C7D6D5FB-E30A-423C-87A4-9374854F4879}">
      <dsp:nvSpPr>
        <dsp:cNvPr id="0" name=""/>
        <dsp:cNvSpPr/>
      </dsp:nvSpPr>
      <dsp:spPr>
        <a:xfrm rot="11880000">
          <a:off x="3301941" y="2303011"/>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rot="10800000">
        <a:off x="3671907" y="2293109"/>
        <a:ext cx="38943" cy="38943"/>
      </dsp:txXfrm>
    </dsp:sp>
    <dsp:sp modelId="{C4B5C1A0-0A2C-4F9A-9F90-0B8BECFBC13B}">
      <dsp:nvSpPr>
        <dsp:cNvPr id="0" name=""/>
        <dsp:cNvSpPr/>
      </dsp:nvSpPr>
      <dsp:spPr>
        <a:xfrm>
          <a:off x="2105011" y="1376398"/>
          <a:ext cx="1246493" cy="1246493"/>
        </a:xfrm>
        <a:prstGeom prst="ellips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Logical Argumen-tation</a:t>
          </a:r>
        </a:p>
      </dsp:txBody>
      <dsp:txXfrm>
        <a:off x="2287556" y="1558943"/>
        <a:ext cx="881403" cy="881403"/>
      </dsp:txXfrm>
    </dsp:sp>
    <dsp:sp modelId="{330E906F-D2AE-46D2-9958-9F5AD993BEEA}">
      <dsp:nvSpPr>
        <dsp:cNvPr id="0" name=""/>
        <dsp:cNvSpPr/>
      </dsp:nvSpPr>
      <dsp:spPr>
        <a:xfrm rot="14040000">
          <a:off x="3707263" y="1745132"/>
          <a:ext cx="778875" cy="19141"/>
        </a:xfrm>
        <a:custGeom>
          <a:avLst/>
          <a:gdLst/>
          <a:ahLst/>
          <a:cxnLst/>
          <a:rect l="0" t="0" r="0" b="0"/>
          <a:pathLst>
            <a:path>
              <a:moveTo>
                <a:pt x="0" y="9570"/>
              </a:moveTo>
              <a:lnTo>
                <a:pt x="778875" y="957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1" kern="1200" dirty="0"/>
        </a:p>
      </dsp:txBody>
      <dsp:txXfrm rot="10800000">
        <a:off x="4077229" y="1735230"/>
        <a:ext cx="38943" cy="38943"/>
      </dsp:txXfrm>
    </dsp:sp>
    <dsp:sp modelId="{3E1332D3-958C-46F8-BFCE-4E05BFF419EF}">
      <dsp:nvSpPr>
        <dsp:cNvPr id="0" name=""/>
        <dsp:cNvSpPr/>
      </dsp:nvSpPr>
      <dsp:spPr>
        <a:xfrm>
          <a:off x="2878213" y="312176"/>
          <a:ext cx="1246493" cy="1246493"/>
        </a:xfrm>
        <a:prstGeom prst="ellipse">
          <a:avLst/>
        </a:prstGeom>
        <a:solidFill>
          <a:schemeClr val="accent6">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Originality</a:t>
          </a:r>
        </a:p>
      </dsp:txBody>
      <dsp:txXfrm>
        <a:off x="3060758" y="494721"/>
        <a:ext cx="881403" cy="88140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ase_metal"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en.wikipedia.org/wiki/Philosopher%27s_stone#cite_note-chrysopoeia_and_argyropoeia-2" TargetMode="External"/><Relationship Id="rId4" Type="http://schemas.openxmlformats.org/officeDocument/2006/relationships/hyperlink" Target="https://en.wikipedia.org/wiki/Mercury_(eleme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"The Alchemist in Search of the Philosopher’s Stone" by Joseph Wright of Derby (1771)</a:t>
            </a:r>
          </a:p>
          <a:p>
            <a:endParaRPr lang="en-US" dirty="0"/>
          </a:p>
          <a:p>
            <a:r>
              <a:rPr lang="en-US" b="0" i="0" dirty="0">
                <a:solidFill>
                  <a:srgbClr val="202122"/>
                </a:solidFill>
                <a:effectLst/>
                <a:latin typeface="Arial" panose="020B0604020202020204" pitchFamily="34" charset="0"/>
              </a:rPr>
              <a:t>substance capable of turning </a:t>
            </a:r>
            <a:r>
              <a:rPr lang="en-US" b="0" i="0" u="none" strike="noStrike" dirty="0">
                <a:effectLst/>
                <a:latin typeface="Arial" panose="020B0604020202020204" pitchFamily="34" charset="0"/>
                <a:hlinkClick r:id="rId3" tooltip="Base metal"/>
              </a:rPr>
              <a:t>base metals</a:t>
            </a:r>
            <a:r>
              <a:rPr lang="en-US" b="0" i="0" dirty="0">
                <a:solidFill>
                  <a:srgbClr val="202122"/>
                </a:solidFill>
                <a:effectLst/>
                <a:latin typeface="Arial" panose="020B0604020202020204" pitchFamily="34" charset="0"/>
              </a:rPr>
              <a:t> such as </a:t>
            </a:r>
            <a:r>
              <a:rPr lang="en-US" b="0" i="0" u="none" strike="noStrike" dirty="0">
                <a:effectLst/>
                <a:latin typeface="Arial" panose="020B0604020202020204" pitchFamily="34" charset="0"/>
                <a:hlinkClick r:id="rId4" tooltip="Mercury (element)"/>
              </a:rPr>
              <a:t>mercury</a:t>
            </a:r>
            <a:r>
              <a:rPr lang="en-US" b="0" i="0" dirty="0">
                <a:solidFill>
                  <a:srgbClr val="202122"/>
                </a:solidFill>
                <a:effectLst/>
                <a:latin typeface="Arial" panose="020B0604020202020204" pitchFamily="34" charset="0"/>
              </a:rPr>
              <a:t> into gold or silver</a:t>
            </a:r>
            <a:r>
              <a:rPr lang="en-US" b="0" i="0" u="sng" baseline="30000" dirty="0">
                <a:solidFill>
                  <a:srgbClr val="202122"/>
                </a:solidFill>
                <a:effectLst/>
                <a:latin typeface="Arial" panose="020B0604020202020204" pitchFamily="34" charset="0"/>
                <a:hlinkClick r:id="rId5"/>
              </a:rPr>
              <a:t>[</a:t>
            </a:r>
            <a:endParaRPr lang="en-US" dirty="0"/>
          </a:p>
          <a:p>
            <a:endParaRPr lang="en-US" dirty="0"/>
          </a:p>
          <a:p>
            <a:r>
              <a:rPr lang="en-US" dirty="0"/>
              <a:t>In this work, Wright captures an alchemist conducting an experiment with a crucible in search of the philosopher’s stone. The painting portrays a moment of discovery and highlights the experimental process central to early chemistry, before the formalization of modern science.</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dirty="0"/>
          </a:p>
        </p:txBody>
      </p:sp>
    </p:spTree>
    <p:extLst>
      <p:ext uri="{BB962C8B-B14F-4D97-AF65-F5344CB8AC3E}">
        <p14:creationId xmlns:p14="http://schemas.microsoft.com/office/powerpoint/2010/main" val="1654988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Elsevier: 2023 </a:t>
            </a:r>
            <a:r>
              <a:rPr lang="en-US" b="0" i="0" dirty="0">
                <a:solidFill>
                  <a:srgbClr val="0D0D0D"/>
                </a:solidFill>
                <a:effectLst/>
                <a:latin typeface="Segoe UI Variable Text" pitchFamily="2" charset="0"/>
              </a:rPr>
              <a:t> adjusted  operating profit of £3 billion (3,5 billion)</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38</a:t>
            </a:fld>
            <a:endParaRPr lang="de-DE" dirty="0"/>
          </a:p>
        </p:txBody>
      </p:sp>
    </p:spTree>
    <p:extLst>
      <p:ext uri="{BB962C8B-B14F-4D97-AF65-F5344CB8AC3E}">
        <p14:creationId xmlns:p14="http://schemas.microsoft.com/office/powerpoint/2010/main" val="3059968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American Psychological Association, 7</a:t>
            </a:r>
            <a:r>
              <a:rPr lang="en-GB" baseline="30000" dirty="0"/>
              <a:t>th</a:t>
            </a:r>
            <a:r>
              <a:rPr lang="en-GB" dirty="0"/>
              <a:t> Edition</a:t>
            </a:r>
          </a:p>
        </p:txBody>
      </p:sp>
      <p:sp>
        <p:nvSpPr>
          <p:cNvPr id="4" name="Foliennummernplatzhalter 3"/>
          <p:cNvSpPr>
            <a:spLocks noGrp="1"/>
          </p:cNvSpPr>
          <p:nvPr>
            <p:ph type="sldNum" sz="quarter" idx="5"/>
          </p:nvPr>
        </p:nvSpPr>
        <p:spPr/>
        <p:txBody>
          <a:bodyPr/>
          <a:lstStyle/>
          <a:p>
            <a:fld id="{160CD836-151D-406C-BB8C-1AD153EDB684}" type="slidenum">
              <a:rPr lang="de-DE" smtClean="0"/>
              <a:pPr/>
              <a:t>75</a:t>
            </a:fld>
            <a:endParaRPr lang="de-DE" dirty="0"/>
          </a:p>
        </p:txBody>
      </p:sp>
    </p:spTree>
    <p:extLst>
      <p:ext uri="{BB962C8B-B14F-4D97-AF65-F5344CB8AC3E}">
        <p14:creationId xmlns:p14="http://schemas.microsoft.com/office/powerpoint/2010/main" val="31902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8#/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upload.wikimedia.org/wikipedia/commons/2/22/Kandinsky_-_Gelb-Rot-Blau%2C_1925.pn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en-GB" err="1"/>
              <a:t>Folientitel</a:t>
            </a:r>
            <a:endParaRPr lang="en-GB"/>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en-GB"/>
              <a:t>Folientitel</a:t>
            </a:r>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IL Scientific Method</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en-GB" err="1"/>
              <a:t>Folientitel</a:t>
            </a:r>
            <a:endParaRPr lang="en-GB"/>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IL Scientific Method</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en-GB"/>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IL Scientific Method</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IL Scientific Method</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IL Scientific Method</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IL Scientific Method</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IL Scientific Method</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IL Scientific Method</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IL Scientific Method</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en-GB"/>
              <a:t>Hier könnte ein Zitat stehen</a:t>
            </a:r>
            <a:br>
              <a:rPr lang="en-GB"/>
            </a:br>
            <a:r>
              <a:rPr lang="en-GB"/>
              <a:t>(Listenebene 1).</a:t>
            </a:r>
          </a:p>
          <a:p>
            <a:pPr lvl="1"/>
            <a:r>
              <a:rPr lang="en-GB"/>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en-GB"/>
              <a:t>Kontakt</a:t>
            </a:r>
          </a:p>
          <a:p>
            <a:pPr lvl="1"/>
            <a:r>
              <a:rPr lang="en-GB"/>
              <a:t>Position</a:t>
            </a:r>
          </a:p>
          <a:p>
            <a:pPr lvl="2"/>
            <a:r>
              <a:rPr lang="en-GB"/>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en-GB" sz="4000" b="1" kern="1200" baseline="0">
                <a:solidFill>
                  <a:schemeClr val="bg1"/>
                </a:solidFill>
                <a:latin typeface="Bookman Old Style" panose="02050604050505020204" pitchFamily="18" charset="0"/>
                <a:ea typeface="+mj-ea"/>
                <a:cs typeface="Calibri" panose="020F0502020204030204" pitchFamily="34" charset="0"/>
              </a:rPr>
              <a:t>So long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slide">
    <p:spTree>
      <p:nvGrpSpPr>
        <p:cNvPr id="1" name=""/>
        <p:cNvGrpSpPr/>
        <p:nvPr/>
      </p:nvGrpSpPr>
      <p:grpSpPr>
        <a:xfrm>
          <a:off x="0" y="0"/>
          <a:ext cx="0" cy="0"/>
          <a:chOff x="0" y="0"/>
          <a:chExt cx="0" cy="0"/>
        </a:xfrm>
      </p:grpSpPr>
      <p:sp>
        <p:nvSpPr>
          <p:cNvPr id="9" name="Rechteck 8"/>
          <p:cNvSpPr/>
          <p:nvPr userDrawn="1"/>
        </p:nvSpPr>
        <p:spPr>
          <a:xfrm>
            <a:off x="0" y="6654800"/>
            <a:ext cx="12192000" cy="202340"/>
          </a:xfrm>
          <a:prstGeom prst="rect">
            <a:avLst/>
          </a:prstGeom>
          <a:solidFill>
            <a:schemeClr val="bg1">
              <a:lumMod val="8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3" name="Rechteck 2"/>
          <p:cNvSpPr/>
          <p:nvPr userDrawn="1"/>
        </p:nvSpPr>
        <p:spPr>
          <a:xfrm>
            <a:off x="0" y="0"/>
            <a:ext cx="12192000" cy="692696"/>
          </a:xfrm>
          <a:prstGeom prst="rect">
            <a:avLst/>
          </a:prstGeom>
          <a:solidFill>
            <a:schemeClr val="accent6">
              <a:lumMod val="7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7" name="Titel 6"/>
          <p:cNvSpPr>
            <a:spLocks noGrp="1"/>
          </p:cNvSpPr>
          <p:nvPr>
            <p:ph type="title"/>
          </p:nvPr>
        </p:nvSpPr>
        <p:spPr>
          <a:xfrm>
            <a:off x="288032" y="93723"/>
            <a:ext cx="11903968" cy="457200"/>
          </a:xfrm>
          <a:prstGeom prst="rect">
            <a:avLst/>
          </a:prstGeom>
        </p:spPr>
        <p:txBody>
          <a:bodyPr vert="horz"/>
          <a:lstStyle>
            <a:lvl1pPr algn="l">
              <a:defRPr sz="2800" b="1" baseline="0">
                <a:solidFill>
                  <a:schemeClr val="bg1"/>
                </a:solidFill>
                <a:latin typeface="+mn-lt"/>
                <a:cs typeface="Arial"/>
              </a:defRPr>
            </a:lvl1pPr>
          </a:lstStyle>
          <a:p>
            <a:r>
              <a:rPr lang="en-GB" noProof="0" dirty="0" err="1"/>
              <a:t>Mastertitelformat</a:t>
            </a:r>
            <a:r>
              <a:rPr lang="en-GB" noProof="0" dirty="0"/>
              <a:t> </a:t>
            </a:r>
            <a:r>
              <a:rPr lang="en-GB" noProof="0" dirty="0" err="1"/>
              <a:t>bearbeiten</a:t>
            </a:r>
            <a:endParaRPr lang="en-GB" noProof="0" dirty="0"/>
          </a:p>
        </p:txBody>
      </p:sp>
      <p:sp>
        <p:nvSpPr>
          <p:cNvPr id="15" name="Inhaltsplatzhalter 14"/>
          <p:cNvSpPr>
            <a:spLocks noGrp="1"/>
          </p:cNvSpPr>
          <p:nvPr>
            <p:ph sz="quarter" idx="11" hasCustomPrompt="1"/>
          </p:nvPr>
        </p:nvSpPr>
        <p:spPr>
          <a:xfrm>
            <a:off x="309685" y="1052736"/>
            <a:ext cx="11688064" cy="5184576"/>
          </a:xfrm>
          <a:prstGeom prst="rect">
            <a:avLst/>
          </a:prstGeom>
        </p:spPr>
        <p:txBody>
          <a:bodyPr vert="horz" anchor="ctr"/>
          <a:lstStyle>
            <a:lvl1pPr marL="228600" indent="-228600" algn="l">
              <a:lnSpc>
                <a:spcPct val="114000"/>
              </a:lnSpc>
              <a:spcBef>
                <a:spcPts val="600"/>
              </a:spcBef>
              <a:spcAft>
                <a:spcPts val="0"/>
              </a:spcAft>
              <a:buFont typeface="Wingdings" pitchFamily="2" charset="2"/>
              <a:buChar char="§"/>
              <a:defRPr sz="2400" b="0" baseline="0">
                <a:solidFill>
                  <a:schemeClr val="tx1"/>
                </a:solidFill>
                <a:latin typeface="+mn-lt"/>
              </a:defRPr>
            </a:lvl1pPr>
            <a:lvl2pPr marL="658813" indent="-201613" algn="l">
              <a:lnSpc>
                <a:spcPct val="114000"/>
              </a:lnSpc>
              <a:spcBef>
                <a:spcPts val="600"/>
              </a:spcBef>
              <a:spcAft>
                <a:spcPts val="0"/>
              </a:spcAft>
              <a:buFont typeface="Arial" pitchFamily="34" charset="0"/>
              <a:buChar char="»"/>
              <a:defRPr sz="2100">
                <a:solidFill>
                  <a:schemeClr val="tx1"/>
                </a:solidFill>
              </a:defRPr>
            </a:lvl2pPr>
            <a:lvl3pPr marL="1108075" indent="-193675" algn="l">
              <a:lnSpc>
                <a:spcPct val="114000"/>
              </a:lnSpc>
              <a:spcBef>
                <a:spcPts val="600"/>
              </a:spcBef>
              <a:spcAft>
                <a:spcPts val="0"/>
              </a:spcAft>
              <a:buFont typeface="Symbol" pitchFamily="18" charset="2"/>
              <a:buChar char="-"/>
              <a:tabLst/>
              <a:defRPr sz="1800">
                <a:solidFill>
                  <a:schemeClr val="tx1"/>
                </a:solidFill>
              </a:defRPr>
            </a:lvl3pPr>
            <a:lvl4pPr marL="1520825" indent="-149225">
              <a:lnSpc>
                <a:spcPct val="114000"/>
              </a:lnSpc>
              <a:spcBef>
                <a:spcPts val="600"/>
              </a:spcBef>
              <a:buFont typeface="Arial" pitchFamily="34" charset="0"/>
              <a:buChar char="•"/>
              <a:defRPr sz="1600"/>
            </a:lvl4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Asdfasdf</a:t>
            </a:r>
            <a:endParaRPr lang="en-GB" noProof="0" dirty="0"/>
          </a:p>
          <a:p>
            <a:pPr lvl="2"/>
            <a:r>
              <a:rPr lang="en-GB" noProof="0" dirty="0" err="1"/>
              <a:t>Sadfasdf</a:t>
            </a:r>
            <a:endParaRPr lang="en-GB" noProof="0" dirty="0"/>
          </a:p>
          <a:p>
            <a:pPr lvl="3"/>
            <a:r>
              <a:rPr lang="en-GB" noProof="0" dirty="0" err="1"/>
              <a:t>sdf</a:t>
            </a:r>
            <a:endParaRPr lang="en-GB" noProof="0" dirty="0"/>
          </a:p>
        </p:txBody>
      </p:sp>
      <p:sp>
        <p:nvSpPr>
          <p:cNvPr id="2" name="Textfeld 1"/>
          <p:cNvSpPr txBox="1"/>
          <p:nvPr userDrawn="1"/>
        </p:nvSpPr>
        <p:spPr>
          <a:xfrm>
            <a:off x="431371" y="6654396"/>
            <a:ext cx="3648405" cy="215444"/>
          </a:xfrm>
          <a:prstGeom prst="rect">
            <a:avLst/>
          </a:prstGeom>
          <a:noFill/>
        </p:spPr>
        <p:txBody>
          <a:bodyPr wrap="square" rtlCol="0">
            <a:spAutoFit/>
          </a:bodyPr>
          <a:lstStyle/>
          <a:p>
            <a:r>
              <a:rPr lang="de-AT" sz="800" dirty="0">
                <a:solidFill>
                  <a:schemeClr val="bg1">
                    <a:lumMod val="50000"/>
                  </a:schemeClr>
                </a:solidFill>
                <a:latin typeface="+mj-lt"/>
              </a:rPr>
              <a:t>SE Integrative Geographie</a:t>
            </a:r>
            <a:r>
              <a:rPr lang="de-AT" sz="800" baseline="0" dirty="0">
                <a:solidFill>
                  <a:schemeClr val="bg1">
                    <a:lumMod val="50000"/>
                  </a:schemeClr>
                </a:solidFill>
                <a:latin typeface="+mj-lt"/>
              </a:rPr>
              <a:t> </a:t>
            </a:r>
            <a:r>
              <a:rPr lang="de-AT" sz="800" dirty="0">
                <a:solidFill>
                  <a:schemeClr val="bg1">
                    <a:lumMod val="50000"/>
                  </a:schemeClr>
                </a:solidFill>
                <a:latin typeface="+mj-lt"/>
              </a:rPr>
              <a:t>| KMH</a:t>
            </a:r>
          </a:p>
        </p:txBody>
      </p:sp>
      <p:sp>
        <p:nvSpPr>
          <p:cNvPr id="6" name="Textfeld 5"/>
          <p:cNvSpPr txBox="1"/>
          <p:nvPr userDrawn="1"/>
        </p:nvSpPr>
        <p:spPr>
          <a:xfrm>
            <a:off x="11280576" y="6654396"/>
            <a:ext cx="512117" cy="215444"/>
          </a:xfrm>
          <a:prstGeom prst="rect">
            <a:avLst/>
          </a:prstGeom>
          <a:noFill/>
        </p:spPr>
        <p:txBody>
          <a:bodyPr wrap="square" rtlCol="0">
            <a:spAutoFit/>
          </a:bodyPr>
          <a:lstStyle/>
          <a:p>
            <a:pPr algn="r"/>
            <a:fld id="{D0D87B3D-9F2E-4AB4-9472-248B74A58E90}" type="slidenum">
              <a:rPr lang="de-AT" sz="800" smtClean="0">
                <a:solidFill>
                  <a:schemeClr val="bg1">
                    <a:lumMod val="50000"/>
                  </a:schemeClr>
                </a:solidFill>
                <a:latin typeface="+mj-lt"/>
              </a:rPr>
              <a:pPr algn="r"/>
              <a:t>‹Nr.›</a:t>
            </a:fld>
            <a:endParaRPr lang="de-AT" sz="800" dirty="0">
              <a:solidFill>
                <a:schemeClr val="bg1">
                  <a:lumMod val="50000"/>
                </a:schemeClr>
              </a:solidFill>
              <a:latin typeface="+mj-lt"/>
            </a:endParaRPr>
          </a:p>
        </p:txBody>
      </p:sp>
      <p:sp>
        <p:nvSpPr>
          <p:cNvPr id="4" name="Textplatzhalter 3"/>
          <p:cNvSpPr>
            <a:spLocks noGrp="1"/>
          </p:cNvSpPr>
          <p:nvPr>
            <p:ph type="body" sz="quarter" idx="12" hasCustomPrompt="1"/>
          </p:nvPr>
        </p:nvSpPr>
        <p:spPr>
          <a:xfrm>
            <a:off x="5903979" y="6654396"/>
            <a:ext cx="5183188" cy="215444"/>
          </a:xfrm>
          <a:prstGeom prst="rect">
            <a:avLst/>
          </a:prstGeom>
          <a:noFill/>
        </p:spPr>
        <p:txBody>
          <a:bodyPr wrap="square" rtlCol="0" anchor="ctr" anchorCtr="0">
            <a:normAutofit/>
          </a:bodyPr>
          <a:lstStyle>
            <a:lvl1pPr marL="0" indent="0" algn="r">
              <a:buNone/>
              <a:defRPr lang="de-DE" sz="800" smtClean="0">
                <a:solidFill>
                  <a:schemeClr val="bg1">
                    <a:lumMod val="50000"/>
                  </a:schemeClr>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spTree>
    <p:extLst>
      <p:ext uri="{BB962C8B-B14F-4D97-AF65-F5344CB8AC3E}">
        <p14:creationId xmlns:p14="http://schemas.microsoft.com/office/powerpoint/2010/main" val="4030117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ontentslide">
    <p:spTree>
      <p:nvGrpSpPr>
        <p:cNvPr id="1" name=""/>
        <p:cNvGrpSpPr/>
        <p:nvPr/>
      </p:nvGrpSpPr>
      <p:grpSpPr>
        <a:xfrm>
          <a:off x="0" y="0"/>
          <a:ext cx="0" cy="0"/>
          <a:chOff x="0" y="0"/>
          <a:chExt cx="0" cy="0"/>
        </a:xfrm>
      </p:grpSpPr>
      <p:sp>
        <p:nvSpPr>
          <p:cNvPr id="9" name="Rechteck 8"/>
          <p:cNvSpPr/>
          <p:nvPr userDrawn="1"/>
        </p:nvSpPr>
        <p:spPr>
          <a:xfrm>
            <a:off x="0" y="6654800"/>
            <a:ext cx="12192000" cy="202340"/>
          </a:xfrm>
          <a:prstGeom prst="rect">
            <a:avLst/>
          </a:prstGeom>
          <a:solidFill>
            <a:schemeClr val="bg1">
              <a:lumMod val="8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3" name="Rechteck 2"/>
          <p:cNvSpPr/>
          <p:nvPr userDrawn="1"/>
        </p:nvSpPr>
        <p:spPr>
          <a:xfrm>
            <a:off x="0" y="0"/>
            <a:ext cx="12192000" cy="692696"/>
          </a:xfrm>
          <a:prstGeom prst="rect">
            <a:avLst/>
          </a:prstGeom>
          <a:solidFill>
            <a:schemeClr val="accent6">
              <a:lumMod val="7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7" name="Titel 6"/>
          <p:cNvSpPr>
            <a:spLocks noGrp="1"/>
          </p:cNvSpPr>
          <p:nvPr>
            <p:ph type="title"/>
          </p:nvPr>
        </p:nvSpPr>
        <p:spPr>
          <a:xfrm>
            <a:off x="288032" y="93723"/>
            <a:ext cx="11903968" cy="457200"/>
          </a:xfrm>
          <a:prstGeom prst="rect">
            <a:avLst/>
          </a:prstGeom>
        </p:spPr>
        <p:txBody>
          <a:bodyPr vert="horz"/>
          <a:lstStyle>
            <a:lvl1pPr algn="l">
              <a:defRPr sz="2800" b="1" baseline="0">
                <a:solidFill>
                  <a:schemeClr val="bg1"/>
                </a:solidFill>
                <a:latin typeface="+mn-lt"/>
                <a:cs typeface="Arial"/>
              </a:defRPr>
            </a:lvl1pPr>
          </a:lstStyle>
          <a:p>
            <a:r>
              <a:rPr lang="en-GB" noProof="0" dirty="0" err="1"/>
              <a:t>Mastertitelformat</a:t>
            </a:r>
            <a:r>
              <a:rPr lang="en-GB" noProof="0" dirty="0"/>
              <a:t> </a:t>
            </a:r>
            <a:r>
              <a:rPr lang="en-GB" noProof="0" dirty="0" err="1"/>
              <a:t>bearbeiten</a:t>
            </a:r>
            <a:endParaRPr lang="en-GB" noProof="0" dirty="0"/>
          </a:p>
        </p:txBody>
      </p:sp>
      <p:sp>
        <p:nvSpPr>
          <p:cNvPr id="15" name="Inhaltsplatzhalter 14"/>
          <p:cNvSpPr>
            <a:spLocks noGrp="1"/>
          </p:cNvSpPr>
          <p:nvPr>
            <p:ph sz="quarter" idx="11" hasCustomPrompt="1"/>
          </p:nvPr>
        </p:nvSpPr>
        <p:spPr>
          <a:xfrm>
            <a:off x="309685" y="1181512"/>
            <a:ext cx="11688064" cy="4968552"/>
          </a:xfrm>
          <a:prstGeom prst="rect">
            <a:avLst/>
          </a:prstGeom>
        </p:spPr>
        <p:txBody>
          <a:bodyPr vert="horz" anchor="ctr"/>
          <a:lstStyle>
            <a:lvl1pPr marL="228600" indent="-228600" algn="l">
              <a:lnSpc>
                <a:spcPct val="114000"/>
              </a:lnSpc>
              <a:spcBef>
                <a:spcPts val="600"/>
              </a:spcBef>
              <a:spcAft>
                <a:spcPts val="0"/>
              </a:spcAft>
              <a:buFont typeface="Wingdings" pitchFamily="2" charset="2"/>
              <a:buChar char="§"/>
              <a:defRPr sz="2400" b="0" baseline="0">
                <a:solidFill>
                  <a:schemeClr val="tx1"/>
                </a:solidFill>
                <a:latin typeface="+mn-lt"/>
              </a:defRPr>
            </a:lvl1pPr>
            <a:lvl2pPr marL="658813" indent="-201613" algn="l">
              <a:lnSpc>
                <a:spcPct val="114000"/>
              </a:lnSpc>
              <a:spcBef>
                <a:spcPts val="600"/>
              </a:spcBef>
              <a:spcAft>
                <a:spcPts val="0"/>
              </a:spcAft>
              <a:buFont typeface="Arial" pitchFamily="34" charset="0"/>
              <a:buChar char="»"/>
              <a:defRPr sz="2100">
                <a:solidFill>
                  <a:schemeClr val="tx1"/>
                </a:solidFill>
              </a:defRPr>
            </a:lvl2pPr>
            <a:lvl3pPr marL="1108075" indent="-193675" algn="l">
              <a:lnSpc>
                <a:spcPct val="114000"/>
              </a:lnSpc>
              <a:spcBef>
                <a:spcPts val="600"/>
              </a:spcBef>
              <a:spcAft>
                <a:spcPts val="0"/>
              </a:spcAft>
              <a:buFont typeface="Symbol" pitchFamily="18" charset="2"/>
              <a:buChar char="-"/>
              <a:tabLst/>
              <a:defRPr sz="1800">
                <a:solidFill>
                  <a:schemeClr val="tx1"/>
                </a:solidFill>
              </a:defRPr>
            </a:lvl3pPr>
            <a:lvl4pPr marL="1520825" indent="-149225">
              <a:lnSpc>
                <a:spcPct val="114000"/>
              </a:lnSpc>
              <a:spcBef>
                <a:spcPts val="600"/>
              </a:spcBef>
              <a:buFont typeface="Arial" pitchFamily="34" charset="0"/>
              <a:buChar char="•"/>
              <a:defRPr sz="1600"/>
            </a:lvl4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Asdfasdf</a:t>
            </a:r>
            <a:endParaRPr lang="en-GB" noProof="0" dirty="0"/>
          </a:p>
          <a:p>
            <a:pPr lvl="2"/>
            <a:r>
              <a:rPr lang="en-GB" noProof="0" dirty="0" err="1"/>
              <a:t>Sadfasdf</a:t>
            </a:r>
            <a:endParaRPr lang="en-GB" noProof="0" dirty="0"/>
          </a:p>
          <a:p>
            <a:pPr lvl="3"/>
            <a:r>
              <a:rPr lang="en-GB" noProof="0" dirty="0" err="1"/>
              <a:t>sdf</a:t>
            </a:r>
            <a:endParaRPr lang="en-GB" noProof="0" dirty="0"/>
          </a:p>
        </p:txBody>
      </p:sp>
      <p:sp>
        <p:nvSpPr>
          <p:cNvPr id="2" name="Textfeld 1"/>
          <p:cNvSpPr txBox="1"/>
          <p:nvPr userDrawn="1"/>
        </p:nvSpPr>
        <p:spPr>
          <a:xfrm>
            <a:off x="431371" y="6654396"/>
            <a:ext cx="3648405" cy="215444"/>
          </a:xfrm>
          <a:prstGeom prst="rect">
            <a:avLst/>
          </a:prstGeom>
          <a:noFill/>
        </p:spPr>
        <p:txBody>
          <a:bodyPr wrap="square" rtlCol="0">
            <a:spAutoFit/>
          </a:bodyPr>
          <a:lstStyle/>
          <a:p>
            <a:r>
              <a:rPr lang="de-AT" sz="800" dirty="0">
                <a:solidFill>
                  <a:schemeClr val="bg1">
                    <a:lumMod val="50000"/>
                  </a:schemeClr>
                </a:solidFill>
                <a:latin typeface="+mj-lt"/>
              </a:rPr>
              <a:t>VO Wissenschaftstheoretische Grundlagen</a:t>
            </a:r>
            <a:r>
              <a:rPr lang="de-AT" sz="800" baseline="0" dirty="0">
                <a:solidFill>
                  <a:schemeClr val="bg1">
                    <a:lumMod val="50000"/>
                  </a:schemeClr>
                </a:solidFill>
                <a:latin typeface="+mj-lt"/>
              </a:rPr>
              <a:t> </a:t>
            </a:r>
            <a:r>
              <a:rPr lang="de-AT" sz="800" dirty="0">
                <a:solidFill>
                  <a:schemeClr val="bg1">
                    <a:lumMod val="50000"/>
                  </a:schemeClr>
                </a:solidFill>
                <a:latin typeface="+mj-lt"/>
              </a:rPr>
              <a:t>| KMH</a:t>
            </a:r>
          </a:p>
        </p:txBody>
      </p:sp>
      <p:sp>
        <p:nvSpPr>
          <p:cNvPr id="6" name="Textfeld 5"/>
          <p:cNvSpPr txBox="1"/>
          <p:nvPr userDrawn="1"/>
        </p:nvSpPr>
        <p:spPr>
          <a:xfrm>
            <a:off x="11280576" y="6654396"/>
            <a:ext cx="512117" cy="215444"/>
          </a:xfrm>
          <a:prstGeom prst="rect">
            <a:avLst/>
          </a:prstGeom>
          <a:noFill/>
        </p:spPr>
        <p:txBody>
          <a:bodyPr wrap="square" rtlCol="0">
            <a:spAutoFit/>
          </a:bodyPr>
          <a:lstStyle/>
          <a:p>
            <a:pPr algn="r"/>
            <a:fld id="{D0D87B3D-9F2E-4AB4-9472-248B74A58E90}" type="slidenum">
              <a:rPr lang="de-AT" sz="800" smtClean="0">
                <a:solidFill>
                  <a:schemeClr val="bg1">
                    <a:lumMod val="50000"/>
                  </a:schemeClr>
                </a:solidFill>
                <a:latin typeface="+mj-lt"/>
              </a:rPr>
              <a:pPr algn="r"/>
              <a:t>‹Nr.›</a:t>
            </a:fld>
            <a:endParaRPr lang="de-AT" sz="800" dirty="0">
              <a:solidFill>
                <a:schemeClr val="bg1">
                  <a:lumMod val="50000"/>
                </a:schemeClr>
              </a:solidFill>
              <a:latin typeface="+mj-lt"/>
            </a:endParaRPr>
          </a:p>
        </p:txBody>
      </p:sp>
      <p:sp>
        <p:nvSpPr>
          <p:cNvPr id="4" name="Textplatzhalter 3"/>
          <p:cNvSpPr>
            <a:spLocks noGrp="1"/>
          </p:cNvSpPr>
          <p:nvPr>
            <p:ph type="body" sz="quarter" idx="12" hasCustomPrompt="1"/>
          </p:nvPr>
        </p:nvSpPr>
        <p:spPr>
          <a:xfrm>
            <a:off x="5903979" y="6654396"/>
            <a:ext cx="5183188" cy="215444"/>
          </a:xfrm>
          <a:prstGeom prst="rect">
            <a:avLst/>
          </a:prstGeom>
          <a:noFill/>
        </p:spPr>
        <p:txBody>
          <a:bodyPr wrap="square" rtlCol="0" anchor="ctr" anchorCtr="0">
            <a:normAutofit/>
          </a:bodyPr>
          <a:lstStyle>
            <a:lvl1pPr marL="0" indent="0" algn="r">
              <a:buNone/>
              <a:defRPr lang="de-DE" sz="800" smtClean="0">
                <a:solidFill>
                  <a:schemeClr val="bg1">
                    <a:lumMod val="50000"/>
                  </a:schemeClr>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spTree>
    <p:extLst>
      <p:ext uri="{BB962C8B-B14F-4D97-AF65-F5344CB8AC3E}">
        <p14:creationId xmlns:p14="http://schemas.microsoft.com/office/powerpoint/2010/main" val="266297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564904"/>
            <a:ext cx="4967326" cy="1440000"/>
          </a:xfrm>
        </p:spPr>
        <p:txBody>
          <a:bodyPr anchor="ctr">
            <a:noAutofit/>
          </a:bodyPr>
          <a:lstStyle>
            <a:lvl1pPr algn="r">
              <a:defRPr sz="3200" baseline="0">
                <a:solidFill>
                  <a:schemeClr val="bg1"/>
                </a:solidFill>
              </a:defRPr>
            </a:lvl1pPr>
          </a:lstStyle>
          <a:p>
            <a:r>
              <a:rPr lang="en-GB"/>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581208"/>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en-GB"/>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en-GB"/>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en-GB"/>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en-GB"/>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en-GB"/>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a:t>Mastertitelformat bearbeiten</a:t>
            </a:r>
            <a:endParaRPr lang="de-AT"/>
          </a:p>
        </p:txBody>
      </p:sp>
      <p:sp>
        <p:nvSpPr>
          <p:cNvPr id="3" name="Rechteck 2">
            <a:hlinkClick r:id="rId3"/>
            <a:extLst>
              <a:ext uri="{FF2B5EF4-FFF2-40B4-BE49-F238E27FC236}">
                <a16:creationId xmlns:a16="http://schemas.microsoft.com/office/drawing/2014/main" id="{607E287C-868F-731F-D059-C1E6804CF025}"/>
              </a:ext>
            </a:extLst>
          </p:cNvPr>
          <p:cNvSpPr/>
          <p:nvPr userDrawn="1"/>
        </p:nvSpPr>
        <p:spPr>
          <a:xfrm>
            <a:off x="296673" y="6560073"/>
            <a:ext cx="4572000" cy="200055"/>
          </a:xfrm>
          <a:prstGeom prst="rect">
            <a:avLst/>
          </a:prstGeom>
        </p:spPr>
        <p:txBody>
          <a:bodyPr>
            <a:spAutoFit/>
          </a:bodyPr>
          <a:lstStyle/>
          <a:p>
            <a:pPr defTabSz="457200"/>
            <a:r>
              <a:rPr lang="de-AT" sz="700" dirty="0">
                <a:solidFill>
                  <a:schemeClr val="tx1"/>
                </a:solidFill>
                <a:cs typeface="Calibri" panose="020F0502020204030204" pitchFamily="34" charset="0"/>
              </a:rPr>
              <a:t>(Kandinsky, PD,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476672"/>
            <a:ext cx="8928100" cy="792000"/>
          </a:xfrm>
        </p:spPr>
        <p:txBody>
          <a:bodyPr/>
          <a:lstStyle/>
          <a:p>
            <a:r>
              <a:rPr lang="en-GB" noProof="0" err="1"/>
              <a:t>Folientitel</a:t>
            </a:r>
            <a:endParaRPr lang="en-GB" noProof="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5" y="1556793"/>
            <a:ext cx="8928100" cy="4607472"/>
          </a:xfrm>
          <a:prstGeom prst="rect">
            <a:avLst/>
          </a:prstGeom>
        </p:spPr>
        <p:txBody>
          <a:bodyPr anchor="ctr"/>
          <a:lstStyle/>
          <a:p>
            <a:pPr lvl="0"/>
            <a:r>
              <a:rPr lang="en-GB" noProof="0"/>
              <a:t>Das </a:t>
            </a:r>
            <a:r>
              <a:rPr lang="en-GB" noProof="0" err="1"/>
              <a:t>ist</a:t>
            </a:r>
            <a:r>
              <a:rPr lang="en-GB" noProof="0"/>
              <a:t> </a:t>
            </a:r>
            <a:r>
              <a:rPr lang="en-GB" noProof="0" err="1"/>
              <a:t>ein</a:t>
            </a:r>
            <a:r>
              <a:rPr lang="en-GB" noProof="0"/>
              <a:t> </a:t>
            </a:r>
            <a:r>
              <a:rPr lang="en-GB" noProof="0" err="1"/>
              <a:t>Fließtext</a:t>
            </a:r>
            <a:r>
              <a:rPr lang="en-GB" noProof="0"/>
              <a:t>. </a:t>
            </a:r>
            <a:r>
              <a:rPr lang="en-GB" noProof="0" err="1"/>
              <a:t>Nutzen</a:t>
            </a:r>
            <a:r>
              <a:rPr lang="en-GB" noProof="0"/>
              <a:t> Sie die </a:t>
            </a:r>
            <a:r>
              <a:rPr lang="en-GB" noProof="0" err="1"/>
              <a:t>Schaltflächen</a:t>
            </a:r>
            <a:r>
              <a:rPr lang="en-GB" noProof="0"/>
              <a:t> „</a:t>
            </a:r>
            <a:r>
              <a:rPr lang="en-GB" noProof="0" err="1"/>
              <a:t>Listenebene</a:t>
            </a:r>
            <a:r>
              <a:rPr lang="en-GB" noProof="0"/>
              <a:t> </a:t>
            </a:r>
            <a:r>
              <a:rPr lang="en-GB" noProof="0" err="1"/>
              <a:t>erhöhen</a:t>
            </a:r>
            <a:r>
              <a:rPr lang="en-GB" noProof="0"/>
              <a:t>“ </a:t>
            </a:r>
            <a:r>
              <a:rPr lang="en-GB" noProof="0" err="1"/>
              <a:t>bzw</a:t>
            </a:r>
            <a:r>
              <a:rPr lang="en-GB" noProof="0"/>
              <a:t>. „</a:t>
            </a:r>
            <a:r>
              <a:rPr lang="en-GB" noProof="0" err="1"/>
              <a:t>verringern</a:t>
            </a:r>
            <a:r>
              <a:rPr lang="en-GB" noProof="0"/>
              <a:t>“ (auf der </a:t>
            </a:r>
            <a:r>
              <a:rPr lang="en-GB" noProof="0" err="1"/>
              <a:t>Registerlasche</a:t>
            </a:r>
            <a:r>
              <a:rPr lang="en-GB" noProof="0"/>
              <a:t> „Start“), um die </a:t>
            </a:r>
            <a:r>
              <a:rPr lang="en-GB" noProof="0" err="1"/>
              <a:t>vordefinierten</a:t>
            </a:r>
            <a:r>
              <a:rPr lang="en-GB" noProof="0"/>
              <a:t> </a:t>
            </a:r>
            <a:r>
              <a:rPr lang="en-GB" noProof="0" err="1"/>
              <a:t>Textformatierungen</a:t>
            </a:r>
            <a:r>
              <a:rPr lang="en-GB" noProof="0"/>
              <a:t> </a:t>
            </a:r>
            <a:r>
              <a:rPr lang="en-GB" noProof="0" err="1"/>
              <a:t>anzusteuern</a:t>
            </a:r>
            <a:r>
              <a:rPr lang="en-GB" noProof="0"/>
              <a:t>.</a:t>
            </a:r>
          </a:p>
          <a:p>
            <a:pPr lvl="1"/>
            <a:r>
              <a:rPr lang="en-GB" noProof="0" err="1"/>
              <a:t>Zweite</a:t>
            </a:r>
            <a:r>
              <a:rPr lang="en-GB" noProof="0"/>
              <a:t> Ebene</a:t>
            </a:r>
          </a:p>
          <a:p>
            <a:pPr lvl="2"/>
            <a:r>
              <a:rPr lang="en-GB" noProof="0" err="1"/>
              <a:t>Dritte</a:t>
            </a:r>
            <a:r>
              <a:rPr lang="en-GB" noProof="0"/>
              <a:t> Ebene</a:t>
            </a:r>
          </a:p>
          <a:p>
            <a:pPr lvl="3"/>
            <a:r>
              <a:rPr lang="en-GB" noProof="0" err="1"/>
              <a:t>Vierte</a:t>
            </a:r>
            <a:r>
              <a:rPr lang="en-GB" noProof="0"/>
              <a:t>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en-GB" err="1"/>
              <a:t>Folientitel</a:t>
            </a:r>
            <a:endParaRPr lang="en-GB"/>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en-GB"/>
              <a:t>Folientitel</a:t>
            </a:r>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de-DE" smtClean="0"/>
              <a:pPr/>
              <a:t>‹Nr.›</a:t>
            </a:fld>
            <a:endParaRPr lang="de-DE"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476672"/>
            <a:ext cx="9360675" cy="792000"/>
          </a:xfrm>
          <a:prstGeom prst="rect">
            <a:avLst/>
          </a:prstGeom>
        </p:spPr>
        <p:txBody>
          <a:bodyPr vert="horz" lIns="0" tIns="0" rIns="0" bIns="0" rtlCol="0" anchor="t" anchorCtr="0">
            <a:noAutofit/>
          </a:bodyPr>
          <a:lstStyle/>
          <a:p>
            <a:r>
              <a:rPr lang="de-DE"/>
              <a:t>Titelmasterformat durch Klicken bearbeiten</a:t>
            </a:r>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de-DE"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de-DE" dirty="0"/>
              <a:t>KMH | IL Scientific Method</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484786"/>
            <a:ext cx="10800676" cy="4692177"/>
          </a:xfrm>
          <a:prstGeom prst="rect">
            <a:avLst/>
          </a:prstGeom>
        </p:spPr>
        <p:txBody>
          <a:bodyPr vert="horz" lIns="91440" tIns="45720" rIns="91440" bIns="45720" rtlCol="0" anchor="ctr">
            <a:normAutofit/>
          </a:bodyPr>
          <a:lstStyle/>
          <a:p>
            <a:pPr lvl="0"/>
            <a:r>
              <a:rPr lang="en-US"/>
              <a:t>First</a:t>
            </a:r>
          </a:p>
          <a:p>
            <a:pPr lvl="1"/>
            <a:r>
              <a:rPr lang="en-US"/>
              <a:t>Second</a:t>
            </a:r>
          </a:p>
          <a:p>
            <a:pPr lvl="2"/>
            <a:r>
              <a:rPr lang="en-US"/>
              <a:t>Third</a:t>
            </a:r>
          </a:p>
          <a:p>
            <a:pPr lvl="3"/>
            <a:r>
              <a:rPr lang="en-US"/>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3" r:id="rId27"/>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upload.wikimedia.org/wikipedia/commons/b/b2/20181204_Warming_stripes_%28global%2C_WMO%2C_1850-2018%29_-_Climate_Lab_Book_%28Ed_Hawkins%29.svg"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hyperlink" Target="https://de.wikipedia.org/wiki/Datei:Wright_Alchemist.jpg" TargetMode="Externa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clrj.thelawbrigade.com/policy/editing-policies/double-blind-peer-review-policy/"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mmons.wikimedia.org/w/index.php?curid=87548648" TargetMode="Externa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eallslist.net/"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teaching.resources.osu.edu/teaching-topics/simple-guide-creative-commons"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ooir.org/journals.php?metric=jif"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apastyle.apa.org/instructional-aids/anatomy-journal-article.pdf"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pastyle.apa.org/instructional-aids/reading-abstracts.pdf"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peppermouse.wordpress.com/"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donau-uni.ac.at/de/universitaet/service/bibliothek.html"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s://scholar.google.at/" TargetMode="External"/><Relationship Id="rId3" Type="http://schemas.openxmlformats.org/officeDocument/2006/relationships/hyperlink" Target="http://search.obvsg.at/OBV" TargetMode="External"/><Relationship Id="rId7" Type="http://schemas.openxmlformats.org/officeDocument/2006/relationships/hyperlink" Target="http://books.google.com/" TargetMode="External"/><Relationship Id="rId2" Type="http://schemas.openxmlformats.org/officeDocument/2006/relationships/hyperlink" Target="https://search-duk.obvsg.at/" TargetMode="External"/><Relationship Id="rId1" Type="http://schemas.openxmlformats.org/officeDocument/2006/relationships/slideLayout" Target="../slideLayouts/slideLayout7.xml"/><Relationship Id="rId6" Type="http://schemas.openxmlformats.org/officeDocument/2006/relationships/hyperlink" Target="https://www.donau-uni.ac.at/de/universitaet/service/bibliothek/ressourcenbestellung.html" TargetMode="External"/><Relationship Id="rId5" Type="http://schemas.openxmlformats.org/officeDocument/2006/relationships/hyperlink" Target="http://www.worldcat.org/" TargetMode="External"/><Relationship Id="rId4" Type="http://schemas.openxmlformats.org/officeDocument/2006/relationships/hyperlink" Target="https://kvk.bibliothek.kit.edu/"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www.springerlink.com/" TargetMode="External"/><Relationship Id="rId2" Type="http://schemas.openxmlformats.org/officeDocument/2006/relationships/hyperlink" Target="http://www.sciencedirect.com/" TargetMode="External"/><Relationship Id="rId1" Type="http://schemas.openxmlformats.org/officeDocument/2006/relationships/slideLayout" Target="../slideLayouts/slideLayout7.xml"/><Relationship Id="rId5" Type="http://schemas.openxmlformats.org/officeDocument/2006/relationships/hyperlink" Target="https://www.emerald.com/insight/" TargetMode="External"/><Relationship Id="rId4" Type="http://schemas.openxmlformats.org/officeDocument/2006/relationships/hyperlink" Target="http://www.tandfonline.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opac.obvsg.at/acczs" TargetMode="External"/><Relationship Id="rId2" Type="http://schemas.openxmlformats.org/officeDocument/2006/relationships/hyperlink" Target="https://ezb.uni-regensburg.de/?bibid=DUK"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medium.com/quantaphy/your-unfriendly-neighborhood-oligopoly-6db20e0a7970"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hyperlink" Target="http://www.jstor.org/" TargetMode="External"/><Relationship Id="rId2" Type="http://schemas.openxmlformats.org/officeDocument/2006/relationships/hyperlink" Target="http://www.isiknowledge.com/" TargetMode="External"/><Relationship Id="rId1" Type="http://schemas.openxmlformats.org/officeDocument/2006/relationships/slideLayout" Target="../slideLayouts/slideLayout7.xml"/><Relationship Id="rId6" Type="http://schemas.openxmlformats.org/officeDocument/2006/relationships/hyperlink" Target="https://consensus.app/" TargetMode="External"/><Relationship Id="rId5" Type="http://schemas.openxmlformats.org/officeDocument/2006/relationships/hyperlink" Target="https://www.scienceos.ai/" TargetMode="External"/><Relationship Id="rId4" Type="http://schemas.openxmlformats.org/officeDocument/2006/relationships/hyperlink" Target="http://scholar.googl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zenodo.org/" TargetMode="External"/><Relationship Id="rId7" Type="http://schemas.openxmlformats.org/officeDocument/2006/relationships/hyperlink" Target="https://uscholar.univie.ac.at/" TargetMode="External"/><Relationship Id="rId2" Type="http://schemas.openxmlformats.org/officeDocument/2006/relationships/hyperlink" Target="https://arxiv.org/" TargetMode="External"/><Relationship Id="rId1" Type="http://schemas.openxmlformats.org/officeDocument/2006/relationships/slideLayout" Target="../slideLayouts/slideLayout7.xml"/><Relationship Id="rId6" Type="http://schemas.openxmlformats.org/officeDocument/2006/relationships/hyperlink" Target="https://www.econstor.eu/" TargetMode="External"/><Relationship Id="rId5" Type="http://schemas.openxmlformats.org/officeDocument/2006/relationships/hyperlink" Target="https://www.biorxiv.org/" TargetMode="External"/><Relationship Id="rId4" Type="http://schemas.openxmlformats.org/officeDocument/2006/relationships/hyperlink" Target="https://papers.ssrn.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Open_science#/media/File:UNESCO-Open_science-pillars-en.png"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www.statistik.at/" TargetMode="External"/><Relationship Id="rId7" Type="http://schemas.openxmlformats.org/officeDocument/2006/relationships/hyperlink" Target="http://www.bfs.admin.ch/" TargetMode="External"/><Relationship Id="rId2" Type="http://schemas.openxmlformats.org/officeDocument/2006/relationships/hyperlink" Target="https://www.data.gv.at/" TargetMode="External"/><Relationship Id="rId1" Type="http://schemas.openxmlformats.org/officeDocument/2006/relationships/slideLayout" Target="../slideLayouts/slideLayout7.xml"/><Relationship Id="rId6" Type="http://schemas.openxmlformats.org/officeDocument/2006/relationships/hyperlink" Target="http://www.destatis.de/" TargetMode="External"/><Relationship Id="rId5" Type="http://schemas.openxmlformats.org/officeDocument/2006/relationships/hyperlink" Target="http://www.provinz.bz.it/astat/de" TargetMode="External"/><Relationship Id="rId4" Type="http://schemas.openxmlformats.org/officeDocument/2006/relationships/hyperlink" Target="http://www.geoland.at/"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www.emdat.be/" TargetMode="External"/><Relationship Id="rId3" Type="http://schemas.openxmlformats.org/officeDocument/2006/relationships/hyperlink" Target="http://faostat.fao.org/" TargetMode="External"/><Relationship Id="rId7" Type="http://schemas.openxmlformats.org/officeDocument/2006/relationships/hyperlink" Target="http://www.wto.org/english/res_e/statis_e/statis_e.htm" TargetMode="External"/><Relationship Id="rId2" Type="http://schemas.openxmlformats.org/officeDocument/2006/relationships/hyperlink" Target="https://www.gesis.org/home/" TargetMode="External"/><Relationship Id="rId1" Type="http://schemas.openxmlformats.org/officeDocument/2006/relationships/slideLayout" Target="../slideLayouts/slideLayout7.xml"/><Relationship Id="rId6" Type="http://schemas.openxmlformats.org/officeDocument/2006/relationships/hyperlink" Target="https://www.cia.gov/the-world-factbook/" TargetMode="External"/><Relationship Id="rId5" Type="http://schemas.openxmlformats.org/officeDocument/2006/relationships/hyperlink" Target="http://www.worldbank.org/data" TargetMode="External"/><Relationship Id="rId4" Type="http://schemas.openxmlformats.org/officeDocument/2006/relationships/hyperlink" Target="http://hdr.undp.org/en/statistic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sciencedirect.com/science/article/pii/S0305750X03001967" TargetMode="External"/><Relationship Id="rId1" Type="http://schemas.openxmlformats.org/officeDocument/2006/relationships/slideLayout" Target="../slideLayouts/slideLayout7.xml"/><Relationship Id="rId4" Type="http://schemas.openxmlformats.org/officeDocument/2006/relationships/image" Target="../media/image39.wmf"/></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sciencedirect.com/science/article/pii/S0305750X03001967"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gif"/><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zotero.org/"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researchgate.net/publication/310612114_Southern_Slopes_Information_Portal_Report_Climate_change_adaptation_information_for_NRM_organisations_in_the_Southern_Slopes_Cluster"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www.tonybuzan.com/about/mind-mapping/"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live-the-solution.com/mindmaps/"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cmap.ihmc.us/publications/researchpapers/theorycmaps/Fig5CmapSeasons-large.png"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3.bp.blogspot.com/-EJgqhN_icoE/UCFnqD3tBoI/AAAAAAAABDY/SO6jUR9IsgQ/s1600/Concept+Map+Example+2.jpg"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hyperlink" Target="http://freemind.sourceforge.net/" TargetMode="External"/><Relationship Id="rId7" Type="http://schemas.openxmlformats.org/officeDocument/2006/relationships/image" Target="../media/image60.png"/><Relationship Id="rId2" Type="http://schemas.openxmlformats.org/officeDocument/2006/relationships/hyperlink" Target="http://freeplane.sourceforge.net/" TargetMode="Externa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hyperlink" Target="http://cmap.ihmc.us/" TargetMode="External"/><Relationship Id="rId4" Type="http://schemas.openxmlformats.org/officeDocument/2006/relationships/hyperlink" Target="http://vue.tufts.edu/"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en.wikipedia.org/wiki/List_of_style_guide_abbreviations"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hyperlink" Target="https://apastyle.apa.or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apastyle.apa.org/style-grammar-guidelines/citations/basic-principles/author-date"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pastyle.apa.org/instructional-aids/reference-examples.pdf" TargetMode="Externa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pastyle.apa.org/instructional-aids/reference-examples.pdf"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apastyle.apa.org/instructional-aids/reference-examples.pdf"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hyperlink" Target="https://www.youtube.com/watch?v=FQMwmBNNOnQ" TargetMode="Externa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libguides.unf.edu/citationguide/apasample"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WORKimage">
            <a:hlinkClick r:id="rId3"/>
            <a:extLst>
              <a:ext uri="{FF2B5EF4-FFF2-40B4-BE49-F238E27FC236}">
                <a16:creationId xmlns:a16="http://schemas.microsoft.com/office/drawing/2014/main" id="{AEB3E22D-6DE0-523D-8EDF-1DA61FB94663}"/>
              </a:ext>
            </a:extLst>
          </p:cNvPr>
          <p:cNvPicPr>
            <a:picLocks noGrp="1" noChangeAspect="1"/>
          </p:cNvPicPr>
          <p:nvPr>
            <p:ph type="pic" idx="11"/>
          </p:nvPr>
        </p:nvPicPr>
        <p:blipFill rotWithShape="1">
          <a:blip r:embed="rId4">
            <a:extLst>
              <a:ext uri="{28A0092B-C50C-407E-A947-70E740481C1C}">
                <a14:useLocalDpi xmlns:a14="http://schemas.microsoft.com/office/drawing/2010/main" val="0"/>
              </a:ext>
            </a:extLst>
          </a:blip>
          <a:srcRect l="14398" t="17161" r="266"/>
          <a:stretch/>
        </p:blipFill>
        <p:spPr>
          <a:xfrm>
            <a:off x="0" y="0"/>
            <a:ext cx="5447928" cy="6858000"/>
          </a:xfrm>
          <a:ln w="6350">
            <a:solidFill>
              <a:schemeClr val="tx1"/>
            </a:solidFill>
          </a:ln>
          <a:effectLst>
            <a:outerShdw blurRad="254000" dist="107763" dir="2699994" algn="tl">
              <a:prstClr val="black">
                <a:alpha val="40000"/>
              </a:prstClr>
            </a:outerShdw>
          </a:effectLst>
        </p:spPr>
      </p:pic>
      <p:sp>
        <p:nvSpPr>
          <p:cNvPr id="14" name="Title 2">
            <a:extLst>
              <a:ext uri="{FF2B5EF4-FFF2-40B4-BE49-F238E27FC236}">
                <a16:creationId xmlns:a16="http://schemas.microsoft.com/office/drawing/2014/main" id="{A09609F1-6EA7-6EA9-92EC-AE0AF88F0A9E}"/>
              </a:ext>
            </a:extLst>
          </p:cNvPr>
          <p:cNvSpPr>
            <a:spLocks noGrp="1"/>
          </p:cNvSpPr>
          <p:nvPr>
            <p:ph type="ctrTitle"/>
          </p:nvPr>
        </p:nvSpPr>
        <p:spPr>
          <a:xfrm>
            <a:off x="6527998" y="2564904"/>
            <a:ext cx="4967327" cy="1440000"/>
          </a:xfrm>
        </p:spPr>
        <p:txBody>
          <a:bodyPr/>
          <a:lstStyle/>
          <a:p>
            <a:r>
              <a:rPr lang="en-GB" dirty="0"/>
              <a:t>Acquire, manage &amp; reference knowledge</a:t>
            </a:r>
          </a:p>
        </p:txBody>
      </p:sp>
      <p:sp>
        <p:nvSpPr>
          <p:cNvPr id="16" name="Subtitle 3">
            <a:extLst>
              <a:ext uri="{FF2B5EF4-FFF2-40B4-BE49-F238E27FC236}">
                <a16:creationId xmlns:a16="http://schemas.microsoft.com/office/drawing/2014/main" id="{09DA90B5-E494-4AF0-3BA0-1AADFE147CFF}"/>
              </a:ext>
            </a:extLst>
          </p:cNvPr>
          <p:cNvSpPr>
            <a:spLocks noGrp="1"/>
          </p:cNvSpPr>
          <p:nvPr>
            <p:ph type="subTitle" idx="1"/>
          </p:nvPr>
        </p:nvSpPr>
        <p:spPr/>
        <p:txBody>
          <a:bodyPr/>
          <a:lstStyle/>
          <a:p>
            <a:r>
              <a:rPr lang="en-GB" dirty="0"/>
              <a:t>IL “Scientific Method and Analysis”</a:t>
            </a:r>
            <a:br>
              <a:rPr lang="en-GB" dirty="0"/>
            </a:br>
            <a:r>
              <a:rPr lang="en-GB"/>
              <a:t>WS 25-26</a:t>
            </a:r>
            <a:endParaRPr lang="en-GB" dirty="0"/>
          </a:p>
        </p:txBody>
      </p:sp>
      <p:sp>
        <p:nvSpPr>
          <p:cNvPr id="18" name="Text Placeholder 4">
            <a:extLst>
              <a:ext uri="{FF2B5EF4-FFF2-40B4-BE49-F238E27FC236}">
                <a16:creationId xmlns:a16="http://schemas.microsoft.com/office/drawing/2014/main" id="{8A7C6AC3-7594-83B2-4B1C-C50B903A78D6}"/>
              </a:ext>
            </a:extLst>
          </p:cNvPr>
          <p:cNvSpPr>
            <a:spLocks noGrp="1"/>
          </p:cNvSpPr>
          <p:nvPr>
            <p:ph type="body" sz="quarter" idx="10"/>
          </p:nvPr>
        </p:nvSpPr>
        <p:spPr/>
        <p:txBody>
          <a:bodyPr>
            <a:normAutofit fontScale="77500" lnSpcReduction="20000"/>
          </a:bodyPr>
          <a:lstStyle/>
          <a:p>
            <a:r>
              <a:rPr lang="en-GB" dirty="0"/>
              <a:t>Kami Höferl</a:t>
            </a:r>
          </a:p>
        </p:txBody>
      </p:sp>
      <p:sp>
        <p:nvSpPr>
          <p:cNvPr id="2" name="Textfeld 1">
            <a:hlinkClick r:id="rId5"/>
            <a:extLst>
              <a:ext uri="{FF2B5EF4-FFF2-40B4-BE49-F238E27FC236}">
                <a16:creationId xmlns:a16="http://schemas.microsoft.com/office/drawing/2014/main" id="{E5AE54A1-B407-0FAF-EF5E-00BBCFE38EED}"/>
              </a:ext>
            </a:extLst>
          </p:cNvPr>
          <p:cNvSpPr txBox="1"/>
          <p:nvPr/>
        </p:nvSpPr>
        <p:spPr>
          <a:xfrm>
            <a:off x="191344" y="6453336"/>
            <a:ext cx="4032448" cy="172355"/>
          </a:xfrm>
          <a:prstGeom prst="rect">
            <a:avLst/>
          </a:prstGeom>
          <a:noFill/>
        </p:spPr>
        <p:txBody>
          <a:bodyPr wrap="square" lIns="0" tIns="0" rIns="0" bIns="0" rtlCol="0">
            <a:spAutoFit/>
          </a:bodyPr>
          <a:lstStyle/>
          <a:p>
            <a:pPr algn="l">
              <a:lnSpc>
                <a:spcPct val="120000"/>
              </a:lnSpc>
              <a:spcBef>
                <a:spcPts val="800"/>
              </a:spcBef>
            </a:pPr>
            <a:r>
              <a:rPr lang="en-GB" sz="1000" dirty="0">
                <a:solidFill>
                  <a:srgbClr val="9CA8B2"/>
                </a:solidFill>
              </a:rPr>
              <a:t>(Wright of Derby	, Wikimedia, PD)</a:t>
            </a:r>
          </a:p>
        </p:txBody>
      </p:sp>
      <p:pic>
        <p:nvPicPr>
          <p:cNvPr id="3" name="Picture 9">
            <a:extLst>
              <a:ext uri="{FF2B5EF4-FFF2-40B4-BE49-F238E27FC236}">
                <a16:creationId xmlns:a16="http://schemas.microsoft.com/office/drawing/2014/main" id="{61047E16-0ACD-7593-2BE4-1CAD592D61C1}"/>
              </a:ext>
            </a:extLst>
          </p:cNvPr>
          <p:cNvPicPr>
            <a:picLocks noChangeAspect="1"/>
          </p:cNvPicPr>
          <p:nvPr/>
        </p:nvPicPr>
        <p:blipFill>
          <a:blip r:embed="rId6"/>
          <a:stretch>
            <a:fillRect/>
          </a:stretch>
        </p:blipFill>
        <p:spPr>
          <a:xfrm>
            <a:off x="9926107" y="6061794"/>
            <a:ext cx="490373" cy="223392"/>
          </a:xfrm>
          <a:prstGeom prst="rect">
            <a:avLst/>
          </a:prstGeom>
        </p:spPr>
      </p:pic>
    </p:spTree>
    <p:extLst>
      <p:ext uri="{BB962C8B-B14F-4D97-AF65-F5344CB8AC3E}">
        <p14:creationId xmlns:p14="http://schemas.microsoft.com/office/powerpoint/2010/main" val="3849336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B1A4FD61-894F-AAB4-4D31-F82DB2304F0C}"/>
              </a:ext>
            </a:extLst>
          </p:cNvPr>
          <p:cNvSpPr>
            <a:spLocks noGrp="1"/>
          </p:cNvSpPr>
          <p:nvPr>
            <p:ph type="title"/>
          </p:nvPr>
        </p:nvSpPr>
        <p:spPr/>
        <p:txBody>
          <a:bodyPr/>
          <a:lstStyle/>
          <a:p>
            <a:r>
              <a:rPr lang="en-GB" dirty="0"/>
              <a:t>Step 2: Review the literature</a:t>
            </a:r>
          </a:p>
        </p:txBody>
      </p:sp>
      <p:sp>
        <p:nvSpPr>
          <p:cNvPr id="9" name="Inhaltsplatzhalter 8">
            <a:extLst>
              <a:ext uri="{FF2B5EF4-FFF2-40B4-BE49-F238E27FC236}">
                <a16:creationId xmlns:a16="http://schemas.microsoft.com/office/drawing/2014/main" id="{9E8B420E-8F2D-5773-F68A-360D07B8C2F6}"/>
              </a:ext>
            </a:extLst>
          </p:cNvPr>
          <p:cNvSpPr>
            <a:spLocks noGrp="1"/>
          </p:cNvSpPr>
          <p:nvPr>
            <p:ph idx="1"/>
          </p:nvPr>
        </p:nvSpPr>
        <p:spPr>
          <a:xfrm>
            <a:off x="695324" y="796413"/>
            <a:ext cx="10800675" cy="5239836"/>
          </a:xfrm>
        </p:spPr>
        <p:txBody>
          <a:bodyPr>
            <a:normAutofit/>
          </a:bodyPr>
          <a:lstStyle/>
          <a:p>
            <a:pPr marL="0" indent="0" algn="ctr">
              <a:buNone/>
            </a:pPr>
            <a:r>
              <a:rPr lang="en-GB" sz="28700" dirty="0"/>
              <a:t>🤔</a:t>
            </a:r>
          </a:p>
        </p:txBody>
      </p:sp>
      <p:sp>
        <p:nvSpPr>
          <p:cNvPr id="10" name="Datumsplatzhalter 9">
            <a:extLst>
              <a:ext uri="{FF2B5EF4-FFF2-40B4-BE49-F238E27FC236}">
                <a16:creationId xmlns:a16="http://schemas.microsoft.com/office/drawing/2014/main" id="{F0B7B792-58AB-7E59-6E15-DB612076F562}"/>
              </a:ext>
            </a:extLst>
          </p:cNvPr>
          <p:cNvSpPr>
            <a:spLocks noGrp="1"/>
          </p:cNvSpPr>
          <p:nvPr>
            <p:ph type="dt" sz="half" idx="10"/>
          </p:nvPr>
        </p:nvSpPr>
        <p:spPr/>
        <p:txBody>
          <a:bodyPr/>
          <a:lstStyle/>
          <a:p>
            <a:endParaRPr lang="en-GB" dirty="0"/>
          </a:p>
        </p:txBody>
      </p:sp>
      <p:sp>
        <p:nvSpPr>
          <p:cNvPr id="11" name="Fußzeilenplatzhalter 10">
            <a:extLst>
              <a:ext uri="{FF2B5EF4-FFF2-40B4-BE49-F238E27FC236}">
                <a16:creationId xmlns:a16="http://schemas.microsoft.com/office/drawing/2014/main" id="{9E7F9CE1-6F38-374F-891F-4D25EA02D500}"/>
              </a:ext>
            </a:extLst>
          </p:cNvPr>
          <p:cNvSpPr>
            <a:spLocks noGrp="1"/>
          </p:cNvSpPr>
          <p:nvPr>
            <p:ph type="ftr" sz="quarter" idx="11"/>
          </p:nvPr>
        </p:nvSpPr>
        <p:spPr/>
        <p:txBody>
          <a:bodyPr/>
          <a:lstStyle/>
          <a:p>
            <a:r>
              <a:rPr lang="en-GB" dirty="0"/>
              <a:t>KMH | IL Scientific Method</a:t>
            </a:r>
          </a:p>
        </p:txBody>
      </p:sp>
      <p:sp>
        <p:nvSpPr>
          <p:cNvPr id="12" name="Foliennummernplatzhalter 11">
            <a:extLst>
              <a:ext uri="{FF2B5EF4-FFF2-40B4-BE49-F238E27FC236}">
                <a16:creationId xmlns:a16="http://schemas.microsoft.com/office/drawing/2014/main" id="{B9DC963F-A1DB-416F-7C16-91B7BD875B6F}"/>
              </a:ext>
            </a:extLst>
          </p:cNvPr>
          <p:cNvSpPr>
            <a:spLocks noGrp="1"/>
          </p:cNvSpPr>
          <p:nvPr>
            <p:ph type="sldNum" sz="quarter" idx="12"/>
          </p:nvPr>
        </p:nvSpPr>
        <p:spPr/>
        <p:txBody>
          <a:bodyPr/>
          <a:lstStyle/>
          <a:p>
            <a:fld id="{D836C0FE-70CA-4950-82D6-CF602CC2B770}" type="slidenum">
              <a:rPr lang="en-GB" smtClean="0"/>
              <a:t>10</a:t>
            </a:fld>
            <a:endParaRPr lang="en-GB" dirty="0"/>
          </a:p>
        </p:txBody>
      </p:sp>
    </p:spTree>
    <p:extLst>
      <p:ext uri="{BB962C8B-B14F-4D97-AF65-F5344CB8AC3E}">
        <p14:creationId xmlns:p14="http://schemas.microsoft.com/office/powerpoint/2010/main" val="1031396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6D866A4-B834-776C-6CC6-284D0E11EAB5}"/>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712C4E4B-6E69-9F95-8378-7A222CA88E01}"/>
              </a:ext>
            </a:extLst>
          </p:cNvPr>
          <p:cNvSpPr>
            <a:spLocks noGrp="1"/>
          </p:cNvSpPr>
          <p:nvPr>
            <p:ph type="title"/>
          </p:nvPr>
        </p:nvSpPr>
        <p:spPr/>
        <p:txBody>
          <a:bodyPr/>
          <a:lstStyle/>
          <a:p>
            <a:r>
              <a:rPr lang="en-GB" dirty="0"/>
              <a:t>Start with why</a:t>
            </a:r>
          </a:p>
        </p:txBody>
      </p:sp>
      <p:sp>
        <p:nvSpPr>
          <p:cNvPr id="4" name="Inhaltsplatzhalter 3">
            <a:extLst>
              <a:ext uri="{FF2B5EF4-FFF2-40B4-BE49-F238E27FC236}">
                <a16:creationId xmlns:a16="http://schemas.microsoft.com/office/drawing/2014/main" id="{64670B1D-B69D-68FE-9AA7-CD033FC9D3ED}"/>
              </a:ext>
            </a:extLst>
          </p:cNvPr>
          <p:cNvSpPr>
            <a:spLocks noGrp="1"/>
          </p:cNvSpPr>
          <p:nvPr>
            <p:ph idx="1"/>
          </p:nvPr>
        </p:nvSpPr>
        <p:spPr>
          <a:xfrm>
            <a:off x="695324" y="950976"/>
            <a:ext cx="10691915" cy="5213289"/>
          </a:xfrm>
        </p:spPr>
        <p:txBody>
          <a:bodyPr>
            <a:normAutofit fontScale="92500" lnSpcReduction="10000"/>
          </a:bodyPr>
          <a:lstStyle/>
          <a:p>
            <a:r>
              <a:rPr lang="en-GB" sz="1800" dirty="0"/>
              <a:t>Become familiar with a field of research.</a:t>
            </a:r>
          </a:p>
          <a:p>
            <a:r>
              <a:rPr lang="en-GB" sz="1800" dirty="0"/>
              <a:t>Provide a context for your research.  </a:t>
            </a:r>
          </a:p>
          <a:p>
            <a:r>
              <a:rPr lang="en-GB" sz="1800" dirty="0"/>
              <a:t>Justify the research you are proposing.  </a:t>
            </a:r>
          </a:p>
          <a:p>
            <a:r>
              <a:rPr lang="en-GB" sz="1800" dirty="0"/>
              <a:t>Ensure that your proposed research has not been carried  out by another person </a:t>
            </a:r>
            <a:br>
              <a:rPr lang="en-GB" sz="1800" dirty="0"/>
            </a:br>
            <a:r>
              <a:rPr lang="en-GB" sz="1800" dirty="0"/>
              <a:t>(and if you find it has, then your  literature review should specify why replication is  necessary).  </a:t>
            </a:r>
          </a:p>
          <a:p>
            <a:r>
              <a:rPr lang="en-GB" sz="1800" dirty="0"/>
              <a:t>Show where your proposed research fits into the existing  body of knowledge. </a:t>
            </a:r>
          </a:p>
          <a:p>
            <a:r>
              <a:rPr lang="en-GB" sz="1800" dirty="0"/>
              <a:t>Enable the researcher to learn from previous theories on  the subject.  </a:t>
            </a:r>
          </a:p>
          <a:p>
            <a:r>
              <a:rPr lang="en-GB" sz="1800" dirty="0"/>
              <a:t>Illustrate how the subject has been studied previously.  </a:t>
            </a:r>
          </a:p>
          <a:p>
            <a:r>
              <a:rPr lang="en-GB" sz="1800" dirty="0"/>
              <a:t>Highlight flaws in previous research.  </a:t>
            </a:r>
          </a:p>
          <a:p>
            <a:r>
              <a:rPr lang="en-GB" sz="1800" dirty="0"/>
              <a:t>Outline gaps in previous research.  </a:t>
            </a:r>
          </a:p>
          <a:p>
            <a:r>
              <a:rPr lang="en-GB" sz="1800" dirty="0"/>
              <a:t>Show how your proposed research can add to the  understanding and knowledge of the field.  </a:t>
            </a:r>
          </a:p>
          <a:p>
            <a:r>
              <a:rPr lang="en-GB" sz="1800" dirty="0"/>
              <a:t> Help refine, refocus, or even move the topic in a new  direction.</a:t>
            </a:r>
          </a:p>
        </p:txBody>
      </p:sp>
      <p:sp>
        <p:nvSpPr>
          <p:cNvPr id="5" name="Datumsplatzhalter 4">
            <a:extLst>
              <a:ext uri="{FF2B5EF4-FFF2-40B4-BE49-F238E27FC236}">
                <a16:creationId xmlns:a16="http://schemas.microsoft.com/office/drawing/2014/main" id="{ACA2CC74-5D9B-DF52-3E2D-940A07B0517A}"/>
              </a:ext>
            </a:extLst>
          </p:cNvPr>
          <p:cNvSpPr>
            <a:spLocks noGrp="1"/>
          </p:cNvSpPr>
          <p:nvPr>
            <p:ph type="dt" sz="half" idx="10"/>
          </p:nvPr>
        </p:nvSpPr>
        <p:spPr/>
        <p:txBody>
          <a:bodyPr/>
          <a:lstStyle/>
          <a:p>
            <a:r>
              <a:rPr lang="en-GB" dirty="0"/>
              <a:t>(Sheppard, 2020:112)</a:t>
            </a:r>
          </a:p>
        </p:txBody>
      </p:sp>
      <p:sp>
        <p:nvSpPr>
          <p:cNvPr id="6" name="Fußzeilenplatzhalter 5">
            <a:extLst>
              <a:ext uri="{FF2B5EF4-FFF2-40B4-BE49-F238E27FC236}">
                <a16:creationId xmlns:a16="http://schemas.microsoft.com/office/drawing/2014/main" id="{6AB50608-947B-E827-D403-1DC799A9FE44}"/>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050647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DB4C15-AB25-94DA-184A-A23CB5A89ADA}"/>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2D3C0DD2-6C17-8A2D-C1AF-9BBE607CFE94}"/>
              </a:ext>
            </a:extLst>
          </p:cNvPr>
          <p:cNvSpPr>
            <a:spLocks noGrp="1"/>
          </p:cNvSpPr>
          <p:nvPr>
            <p:ph type="title"/>
          </p:nvPr>
        </p:nvSpPr>
        <p:spPr/>
        <p:txBody>
          <a:bodyPr/>
          <a:lstStyle/>
          <a:p>
            <a:r>
              <a:rPr lang="en-GB" dirty="0"/>
              <a:t>But where is “the” knowledge?</a:t>
            </a:r>
          </a:p>
        </p:txBody>
      </p:sp>
      <p:sp>
        <p:nvSpPr>
          <p:cNvPr id="4" name="Inhaltsplatzhalter 3">
            <a:extLst>
              <a:ext uri="{FF2B5EF4-FFF2-40B4-BE49-F238E27FC236}">
                <a16:creationId xmlns:a16="http://schemas.microsoft.com/office/drawing/2014/main" id="{56F0225E-C097-E93F-EFF7-F308106E91B9}"/>
              </a:ext>
            </a:extLst>
          </p:cNvPr>
          <p:cNvSpPr>
            <a:spLocks noGrp="1"/>
          </p:cNvSpPr>
          <p:nvPr>
            <p:ph idx="1"/>
          </p:nvPr>
        </p:nvSpPr>
        <p:spPr>
          <a:xfrm>
            <a:off x="5951983" y="1484784"/>
            <a:ext cx="5570255" cy="4607472"/>
          </a:xfrm>
        </p:spPr>
        <p:txBody>
          <a:bodyPr>
            <a:normAutofit fontScale="70000" lnSpcReduction="20000"/>
          </a:bodyPr>
          <a:lstStyle/>
          <a:p>
            <a:pPr marL="0" indent="0">
              <a:buNone/>
              <a:tabLst>
                <a:tab pos="719138" algn="l"/>
              </a:tabLst>
            </a:pPr>
            <a:r>
              <a:rPr lang="en-GB" sz="2900" b="1" dirty="0"/>
              <a:t>Fields of scientific knowledge:</a:t>
            </a:r>
          </a:p>
          <a:p>
            <a:r>
              <a:rPr lang="en-GB" b="1" dirty="0"/>
              <a:t>Causal explanations &amp; descriptions of phenomena</a:t>
            </a:r>
            <a:r>
              <a:rPr lang="en-GB" b="1" dirty="0">
                <a:solidFill>
                  <a:schemeClr val="tx2"/>
                </a:solidFill>
              </a:rPr>
              <a:t>*</a:t>
            </a:r>
          </a:p>
          <a:p>
            <a:r>
              <a:rPr lang="en-GB" b="1" dirty="0"/>
              <a:t>Foundational Concepts and Theories</a:t>
            </a:r>
          </a:p>
          <a:p>
            <a:pPr lvl="1"/>
            <a:r>
              <a:rPr lang="en-GB" dirty="0"/>
              <a:t>Eg. Laws of Thermodynamics</a:t>
            </a:r>
          </a:p>
          <a:p>
            <a:r>
              <a:rPr lang="en-GB" b="1" dirty="0"/>
              <a:t>Research Methodologies</a:t>
            </a:r>
          </a:p>
          <a:p>
            <a:pPr lvl="1"/>
            <a:r>
              <a:rPr lang="en-GB" dirty="0"/>
              <a:t>Qualitative &amp; quantitative Methods</a:t>
            </a:r>
          </a:p>
          <a:p>
            <a:r>
              <a:rPr lang="en-GB" b="1" dirty="0"/>
              <a:t>Scientific Processes</a:t>
            </a:r>
          </a:p>
          <a:p>
            <a:pPr lvl="1"/>
            <a:r>
              <a:rPr lang="en-GB" dirty="0"/>
              <a:t>Formation of questions &amp; hypothesis</a:t>
            </a:r>
          </a:p>
          <a:p>
            <a:pPr lvl="1"/>
            <a:r>
              <a:rPr lang="en-GB" dirty="0"/>
              <a:t>Experimentation</a:t>
            </a:r>
          </a:p>
          <a:p>
            <a:pPr lvl="1"/>
            <a:r>
              <a:rPr lang="en-GB" dirty="0"/>
              <a:t>Data analysis</a:t>
            </a:r>
          </a:p>
          <a:p>
            <a:pPr lvl="1"/>
            <a:r>
              <a:rPr lang="en-GB" dirty="0"/>
              <a:t>Peer review</a:t>
            </a:r>
          </a:p>
          <a:p>
            <a:r>
              <a:rPr lang="en-GB" b="1" dirty="0"/>
              <a:t>Ethics &amp; standards</a:t>
            </a:r>
          </a:p>
        </p:txBody>
      </p:sp>
      <p:sp>
        <p:nvSpPr>
          <p:cNvPr id="5" name="Datumsplatzhalter 4">
            <a:extLst>
              <a:ext uri="{FF2B5EF4-FFF2-40B4-BE49-F238E27FC236}">
                <a16:creationId xmlns:a16="http://schemas.microsoft.com/office/drawing/2014/main" id="{72C19AE9-EEC2-AF98-E038-3818BA961B00}"/>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B660A39D-64F8-D56D-3D2F-4ECFF0BA3D88}"/>
              </a:ext>
            </a:extLst>
          </p:cNvPr>
          <p:cNvSpPr>
            <a:spLocks noGrp="1"/>
          </p:cNvSpPr>
          <p:nvPr>
            <p:ph type="ftr" sz="quarter" idx="11"/>
          </p:nvPr>
        </p:nvSpPr>
        <p:spPr/>
        <p:txBody>
          <a:bodyPr/>
          <a:lstStyle/>
          <a:p>
            <a:r>
              <a:rPr lang="en-GB" dirty="0"/>
              <a:t>KMH | IL Scientific Method</a:t>
            </a:r>
          </a:p>
        </p:txBody>
      </p:sp>
      <p:pic>
        <p:nvPicPr>
          <p:cNvPr id="7" name="Content Placeholder 7">
            <a:extLst>
              <a:ext uri="{FF2B5EF4-FFF2-40B4-BE49-F238E27FC236}">
                <a16:creationId xmlns:a16="http://schemas.microsoft.com/office/drawing/2014/main" id="{70363B24-F72F-A62F-DB19-E7023224BCC5}"/>
              </a:ext>
            </a:extLst>
          </p:cNvPr>
          <p:cNvPicPr>
            <a:picLocks noChangeAspect="1"/>
          </p:cNvPicPr>
          <p:nvPr/>
        </p:nvPicPr>
        <p:blipFill>
          <a:blip r:embed="rId2"/>
          <a:stretch>
            <a:fillRect/>
          </a:stretch>
        </p:blipFill>
        <p:spPr bwMode="gray">
          <a:xfrm>
            <a:off x="669761" y="1388542"/>
            <a:ext cx="4431244" cy="4775723"/>
          </a:xfrm>
          <a:prstGeom prst="rect">
            <a:avLst/>
          </a:prstGeom>
        </p:spPr>
      </p:pic>
    </p:spTree>
    <p:extLst>
      <p:ext uri="{BB962C8B-B14F-4D97-AF65-F5344CB8AC3E}">
        <p14:creationId xmlns:p14="http://schemas.microsoft.com/office/powerpoint/2010/main" val="3055469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DB4C15-AB25-94DA-184A-A23CB5A89ADA}"/>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2D3C0DD2-6C17-8A2D-C1AF-9BBE607CFE94}"/>
              </a:ext>
            </a:extLst>
          </p:cNvPr>
          <p:cNvSpPr>
            <a:spLocks noGrp="1"/>
          </p:cNvSpPr>
          <p:nvPr>
            <p:ph type="title"/>
          </p:nvPr>
        </p:nvSpPr>
        <p:spPr/>
        <p:txBody>
          <a:bodyPr/>
          <a:lstStyle/>
          <a:p>
            <a:r>
              <a:rPr lang="en-GB" dirty="0"/>
              <a:t>Here:</a:t>
            </a:r>
          </a:p>
        </p:txBody>
      </p:sp>
      <p:sp>
        <p:nvSpPr>
          <p:cNvPr id="4" name="Inhaltsplatzhalter 3">
            <a:extLst>
              <a:ext uri="{FF2B5EF4-FFF2-40B4-BE49-F238E27FC236}">
                <a16:creationId xmlns:a16="http://schemas.microsoft.com/office/drawing/2014/main" id="{56F0225E-C097-E93F-EFF7-F308106E91B9}"/>
              </a:ext>
            </a:extLst>
          </p:cNvPr>
          <p:cNvSpPr>
            <a:spLocks noGrp="1"/>
          </p:cNvSpPr>
          <p:nvPr>
            <p:ph idx="1"/>
          </p:nvPr>
        </p:nvSpPr>
        <p:spPr>
          <a:xfrm>
            <a:off x="6096000" y="908720"/>
            <a:ext cx="5570255" cy="5472608"/>
          </a:xfrm>
        </p:spPr>
        <p:txBody>
          <a:bodyPr>
            <a:normAutofit fontScale="70000" lnSpcReduction="20000"/>
          </a:bodyPr>
          <a:lstStyle/>
          <a:p>
            <a:pPr marL="0" indent="0">
              <a:spcAft>
                <a:spcPts val="1000"/>
              </a:spcAft>
              <a:buNone/>
            </a:pPr>
            <a:r>
              <a:rPr lang="en-GB" sz="2900" b="1" dirty="0"/>
              <a:t>Sum of all formal outcomes:</a:t>
            </a:r>
          </a:p>
          <a:p>
            <a:pPr>
              <a:spcAft>
                <a:spcPts val="1000"/>
              </a:spcAft>
            </a:pPr>
            <a:r>
              <a:rPr lang="en-GB" b="1" dirty="0">
                <a:solidFill>
                  <a:srgbClr val="FF9E1B"/>
                </a:solidFill>
              </a:rPr>
              <a:t>Academic Publications: </a:t>
            </a:r>
            <a:r>
              <a:rPr lang="en-GB" dirty="0"/>
              <a:t>Peer-reviewed journals, monographs</a:t>
            </a:r>
          </a:p>
          <a:p>
            <a:pPr>
              <a:spcAft>
                <a:spcPts val="1000"/>
              </a:spcAft>
            </a:pPr>
            <a:r>
              <a:rPr lang="en-GB" b="1" dirty="0">
                <a:solidFill>
                  <a:srgbClr val="FF9E1B"/>
                </a:solidFill>
              </a:rPr>
              <a:t>Conferences: </a:t>
            </a:r>
            <a:r>
              <a:rPr lang="en-GB" dirty="0"/>
              <a:t>Oral presentations, posters, workshops</a:t>
            </a:r>
          </a:p>
          <a:p>
            <a:pPr>
              <a:spcAft>
                <a:spcPts val="1000"/>
              </a:spcAft>
            </a:pPr>
            <a:r>
              <a:rPr lang="en-GB" b="1" dirty="0">
                <a:solidFill>
                  <a:srgbClr val="FF9E1B"/>
                </a:solidFill>
              </a:rPr>
              <a:t>Digital Repositories: </a:t>
            </a:r>
            <a:r>
              <a:rPr lang="en-GB" dirty="0"/>
              <a:t>Institutional &amp; subject-specific platforms (ResearchGate, Zenodo, arXiv etc.)</a:t>
            </a:r>
          </a:p>
          <a:p>
            <a:pPr>
              <a:spcAft>
                <a:spcPts val="1000"/>
              </a:spcAft>
            </a:pPr>
            <a:r>
              <a:rPr lang="en-GB" b="1" dirty="0"/>
              <a:t>General Publications: </a:t>
            </a:r>
            <a:r>
              <a:rPr lang="en-GB" dirty="0"/>
              <a:t>Books, magazines, popular science</a:t>
            </a:r>
          </a:p>
          <a:p>
            <a:pPr>
              <a:spcAft>
                <a:spcPts val="1000"/>
              </a:spcAft>
            </a:pPr>
            <a:r>
              <a:rPr lang="en-GB" b="1" dirty="0"/>
              <a:t>Media &amp; Press: </a:t>
            </a:r>
            <a:r>
              <a:rPr lang="en-GB" dirty="0"/>
              <a:t>Press releases, science journalism, radio/TV</a:t>
            </a:r>
          </a:p>
          <a:p>
            <a:pPr>
              <a:spcAft>
                <a:spcPts val="1000"/>
              </a:spcAft>
            </a:pPr>
            <a:r>
              <a:rPr lang="en-GB" b="1" dirty="0"/>
              <a:t>Public Engagement: </a:t>
            </a:r>
            <a:r>
              <a:rPr lang="en-GB" dirty="0"/>
              <a:t>Lectures, science fairs, outreach workshops</a:t>
            </a:r>
          </a:p>
          <a:p>
            <a:pPr>
              <a:spcAft>
                <a:spcPts val="1000"/>
              </a:spcAft>
            </a:pPr>
            <a:r>
              <a:rPr lang="en-GB" b="1" dirty="0"/>
              <a:t>Education: </a:t>
            </a:r>
            <a:r>
              <a:rPr lang="en-GB" dirty="0"/>
              <a:t>University courses, online courses, science kits</a:t>
            </a:r>
          </a:p>
          <a:p>
            <a:pPr>
              <a:spcAft>
                <a:spcPts val="1000"/>
              </a:spcAft>
            </a:pPr>
            <a:r>
              <a:rPr lang="en-GB" b="1" dirty="0"/>
              <a:t>Social Media: </a:t>
            </a:r>
            <a:r>
              <a:rPr lang="en-GB" dirty="0"/>
              <a:t>Blogs, Videos, podcasts</a:t>
            </a:r>
          </a:p>
          <a:p>
            <a:pPr>
              <a:spcAft>
                <a:spcPts val="1000"/>
              </a:spcAft>
            </a:pPr>
            <a:r>
              <a:rPr lang="en-GB" b="1" dirty="0"/>
              <a:t>Policy Briefs: </a:t>
            </a:r>
            <a:r>
              <a:rPr lang="en-GB" dirty="0"/>
              <a:t>Summaries for policymakers, white papers</a:t>
            </a:r>
          </a:p>
          <a:p>
            <a:pPr>
              <a:spcAft>
                <a:spcPts val="1000"/>
              </a:spcAft>
            </a:pPr>
            <a:r>
              <a:rPr lang="en-GB" b="1" dirty="0"/>
              <a:t>Industry &amp; Non-Profits: </a:t>
            </a:r>
            <a:r>
              <a:rPr lang="en-GB" dirty="0"/>
              <a:t>Applied research partnerships, NGO reports</a:t>
            </a:r>
          </a:p>
        </p:txBody>
      </p:sp>
      <p:sp>
        <p:nvSpPr>
          <p:cNvPr id="5" name="Datumsplatzhalter 4">
            <a:extLst>
              <a:ext uri="{FF2B5EF4-FFF2-40B4-BE49-F238E27FC236}">
                <a16:creationId xmlns:a16="http://schemas.microsoft.com/office/drawing/2014/main" id="{72C19AE9-EEC2-AF98-E038-3818BA961B00}"/>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B660A39D-64F8-D56D-3D2F-4ECFF0BA3D88}"/>
              </a:ext>
            </a:extLst>
          </p:cNvPr>
          <p:cNvSpPr>
            <a:spLocks noGrp="1"/>
          </p:cNvSpPr>
          <p:nvPr>
            <p:ph type="ftr" sz="quarter" idx="11"/>
          </p:nvPr>
        </p:nvSpPr>
        <p:spPr/>
        <p:txBody>
          <a:bodyPr/>
          <a:lstStyle/>
          <a:p>
            <a:r>
              <a:rPr lang="en-GB" dirty="0"/>
              <a:t>KMH | IL Scientific Method</a:t>
            </a:r>
          </a:p>
        </p:txBody>
      </p:sp>
      <p:pic>
        <p:nvPicPr>
          <p:cNvPr id="7" name="Content Placeholder 7">
            <a:extLst>
              <a:ext uri="{FF2B5EF4-FFF2-40B4-BE49-F238E27FC236}">
                <a16:creationId xmlns:a16="http://schemas.microsoft.com/office/drawing/2014/main" id="{70363B24-F72F-A62F-DB19-E7023224BCC5}"/>
              </a:ext>
            </a:extLst>
          </p:cNvPr>
          <p:cNvPicPr>
            <a:picLocks noChangeAspect="1"/>
          </p:cNvPicPr>
          <p:nvPr/>
        </p:nvPicPr>
        <p:blipFill>
          <a:blip r:embed="rId2">
            <a:grayscl/>
          </a:blip>
          <a:stretch>
            <a:fillRect/>
          </a:stretch>
        </p:blipFill>
        <p:spPr bwMode="gray">
          <a:xfrm>
            <a:off x="669761" y="1268760"/>
            <a:ext cx="4431244" cy="4775723"/>
          </a:xfrm>
          <a:prstGeom prst="rect">
            <a:avLst/>
          </a:prstGeom>
        </p:spPr>
      </p:pic>
      <p:sp>
        <p:nvSpPr>
          <p:cNvPr id="10" name="Ellipse 9">
            <a:extLst>
              <a:ext uri="{FF2B5EF4-FFF2-40B4-BE49-F238E27FC236}">
                <a16:creationId xmlns:a16="http://schemas.microsoft.com/office/drawing/2014/main" id="{004D9921-3B16-CEE3-EE28-21228CAFFCE4}"/>
              </a:ext>
            </a:extLst>
          </p:cNvPr>
          <p:cNvSpPr/>
          <p:nvPr/>
        </p:nvSpPr>
        <p:spPr>
          <a:xfrm>
            <a:off x="3565992" y="4437112"/>
            <a:ext cx="1413207" cy="1433218"/>
          </a:xfrm>
          <a:prstGeom prst="ellipse">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en-GB" sz="1600" dirty="0">
              <a:solidFill>
                <a:schemeClr val="tx1"/>
              </a:solidFill>
            </a:endParaRPr>
          </a:p>
        </p:txBody>
      </p:sp>
      <p:cxnSp>
        <p:nvCxnSpPr>
          <p:cNvPr id="12" name="Gerade Verbindung mit Pfeil 11">
            <a:extLst>
              <a:ext uri="{FF2B5EF4-FFF2-40B4-BE49-F238E27FC236}">
                <a16:creationId xmlns:a16="http://schemas.microsoft.com/office/drawing/2014/main" id="{CE6556B0-FB57-2B50-C702-9CA934D92661}"/>
              </a:ext>
            </a:extLst>
          </p:cNvPr>
          <p:cNvCxnSpPr>
            <a:cxnSpLocks/>
            <a:stCxn id="10" idx="7"/>
          </p:cNvCxnSpPr>
          <p:nvPr/>
        </p:nvCxnSpPr>
        <p:spPr>
          <a:xfrm flipV="1">
            <a:off x="4772240" y="2204864"/>
            <a:ext cx="1035759" cy="2442138"/>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Gerade Verbindung mit Pfeil 13">
            <a:extLst>
              <a:ext uri="{FF2B5EF4-FFF2-40B4-BE49-F238E27FC236}">
                <a16:creationId xmlns:a16="http://schemas.microsoft.com/office/drawing/2014/main" id="{83DA2939-59AF-1814-514D-B30E8F02D0F4}"/>
              </a:ext>
            </a:extLst>
          </p:cNvPr>
          <p:cNvCxnSpPr>
            <a:cxnSpLocks/>
            <a:stCxn id="10" idx="5"/>
          </p:cNvCxnSpPr>
          <p:nvPr/>
        </p:nvCxnSpPr>
        <p:spPr>
          <a:xfrm flipV="1">
            <a:off x="4772240" y="5583106"/>
            <a:ext cx="1035759" cy="7733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Gerade Verbindung mit Pfeil 16">
            <a:extLst>
              <a:ext uri="{FF2B5EF4-FFF2-40B4-BE49-F238E27FC236}">
                <a16:creationId xmlns:a16="http://schemas.microsoft.com/office/drawing/2014/main" id="{AF5556FF-4793-E985-B6F9-ECAEDB6B5E3A}"/>
              </a:ext>
            </a:extLst>
          </p:cNvPr>
          <p:cNvCxnSpPr>
            <a:cxnSpLocks/>
            <a:stCxn id="10" idx="6"/>
          </p:cNvCxnSpPr>
          <p:nvPr/>
        </p:nvCxnSpPr>
        <p:spPr>
          <a:xfrm flipV="1">
            <a:off x="4979199" y="4145042"/>
            <a:ext cx="756761" cy="1008679"/>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5604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584989-A256-D7E6-D184-480AB1E87B35}"/>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7E45F3FA-EE8E-5D20-3DF9-76358289B439}"/>
              </a:ext>
            </a:extLst>
          </p:cNvPr>
          <p:cNvSpPr>
            <a:spLocks noGrp="1"/>
          </p:cNvSpPr>
          <p:nvPr>
            <p:ph type="title"/>
          </p:nvPr>
        </p:nvSpPr>
        <p:spPr>
          <a:xfrm>
            <a:off x="695326" y="548768"/>
            <a:ext cx="9865170" cy="792000"/>
          </a:xfrm>
        </p:spPr>
        <p:txBody>
          <a:bodyPr/>
          <a:lstStyle/>
          <a:p>
            <a:r>
              <a:rPr lang="en-GB" dirty="0"/>
              <a:t>Quality criteria in science</a:t>
            </a:r>
          </a:p>
        </p:txBody>
      </p:sp>
      <p:graphicFrame>
        <p:nvGraphicFramePr>
          <p:cNvPr id="8" name="Inhaltsplatzhalter 7">
            <a:extLst>
              <a:ext uri="{FF2B5EF4-FFF2-40B4-BE49-F238E27FC236}">
                <a16:creationId xmlns:a16="http://schemas.microsoft.com/office/drawing/2014/main" id="{58DA022E-0E99-FFA3-012E-49DE3F9AEE79}"/>
              </a:ext>
            </a:extLst>
          </p:cNvPr>
          <p:cNvGraphicFramePr>
            <a:graphicFrameLocks noGrp="1"/>
          </p:cNvGraphicFramePr>
          <p:nvPr>
            <p:ph idx="1"/>
          </p:nvPr>
        </p:nvGraphicFramePr>
        <p:xfrm>
          <a:off x="2783632" y="692696"/>
          <a:ext cx="9505056" cy="5314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umsplatzhalter 4">
            <a:extLst>
              <a:ext uri="{FF2B5EF4-FFF2-40B4-BE49-F238E27FC236}">
                <a16:creationId xmlns:a16="http://schemas.microsoft.com/office/drawing/2014/main" id="{2CA6C759-017A-F8B7-6441-C2E5B0E24E40}"/>
              </a:ext>
            </a:extLst>
          </p:cNvPr>
          <p:cNvSpPr>
            <a:spLocks noGrp="1"/>
          </p:cNvSpPr>
          <p:nvPr>
            <p:ph type="dt" sz="half" idx="10"/>
          </p:nvPr>
        </p:nvSpPr>
        <p:spPr>
          <a:xfrm>
            <a:off x="5663952" y="6439500"/>
            <a:ext cx="3672000" cy="144000"/>
          </a:xfrm>
        </p:spPr>
        <p:txBody>
          <a:bodyPr/>
          <a:lstStyle/>
          <a:p>
            <a:r>
              <a:rPr lang="en-GB" dirty="0"/>
              <a:t>( cf. Balzert et al. 2008:8ff.)</a:t>
            </a:r>
          </a:p>
        </p:txBody>
      </p:sp>
      <p:sp>
        <p:nvSpPr>
          <p:cNvPr id="6" name="Fußzeilenplatzhalter 5">
            <a:extLst>
              <a:ext uri="{FF2B5EF4-FFF2-40B4-BE49-F238E27FC236}">
                <a16:creationId xmlns:a16="http://schemas.microsoft.com/office/drawing/2014/main" id="{5CFD77C1-FEAC-1058-4716-DD7AA0BF4B1E}"/>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09949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0A7D9B0-2B3D-FED6-ECE5-FD1B7EDA6EC3}"/>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DA053B24-5202-C442-DF45-B4BA90ECBE75}"/>
              </a:ext>
            </a:extLst>
          </p:cNvPr>
          <p:cNvSpPr>
            <a:spLocks noGrp="1"/>
          </p:cNvSpPr>
          <p:nvPr>
            <p:ph type="title"/>
          </p:nvPr>
        </p:nvSpPr>
        <p:spPr/>
        <p:txBody>
          <a:bodyPr/>
          <a:lstStyle/>
          <a:p>
            <a:r>
              <a:rPr lang="en-GB" dirty="0"/>
              <a:t>White vs. grey literature</a:t>
            </a:r>
          </a:p>
        </p:txBody>
      </p:sp>
      <p:sp>
        <p:nvSpPr>
          <p:cNvPr id="5" name="Datumsplatzhalter 4">
            <a:extLst>
              <a:ext uri="{FF2B5EF4-FFF2-40B4-BE49-F238E27FC236}">
                <a16:creationId xmlns:a16="http://schemas.microsoft.com/office/drawing/2014/main" id="{94E0843C-5966-FFA3-4649-F7A9352FD82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008232F-B12E-C799-781C-22839F675C35}"/>
              </a:ext>
            </a:extLst>
          </p:cNvPr>
          <p:cNvSpPr>
            <a:spLocks noGrp="1"/>
          </p:cNvSpPr>
          <p:nvPr>
            <p:ph type="ftr" sz="quarter" idx="11"/>
          </p:nvPr>
        </p:nvSpPr>
        <p:spPr/>
        <p:txBody>
          <a:bodyPr/>
          <a:lstStyle/>
          <a:p>
            <a:r>
              <a:rPr lang="en-GB" dirty="0"/>
              <a:t>KMH | IL Scientific Method</a:t>
            </a:r>
          </a:p>
        </p:txBody>
      </p:sp>
      <p:sp>
        <p:nvSpPr>
          <p:cNvPr id="8" name="Rectangle 1">
            <a:extLst>
              <a:ext uri="{FF2B5EF4-FFF2-40B4-BE49-F238E27FC236}">
                <a16:creationId xmlns:a16="http://schemas.microsoft.com/office/drawing/2014/main" id="{777237C8-132E-3144-69C1-4E9AE23F9925}"/>
              </a:ext>
            </a:extLst>
          </p:cNvPr>
          <p:cNvSpPr>
            <a:spLocks noChangeArrowheads="1"/>
          </p:cNvSpPr>
          <p:nvPr/>
        </p:nvSpPr>
        <p:spPr bwMode="auto">
          <a:xfrm>
            <a:off x="1237192" y="-2329409"/>
            <a:ext cx="15837412"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800" b="0" i="0" u="none" strike="noStrike" cap="none" normalizeH="0" baseline="0" dirty="0">
                <a:ln>
                  <a:noFill/>
                </a:ln>
                <a:solidFill>
                  <a:schemeClr val="tx1"/>
                </a:solidFill>
                <a:effectLst/>
                <a:latin typeface="Arial" panose="020B0604020202020204" pitchFamily="34" charset="0"/>
              </a:rPr>
              <a:t>Here’s a comparison of the characteristics of </a:t>
            </a:r>
            <a:r>
              <a:rPr kumimoji="0" lang="en-GB" altLang="de-DE" sz="1800" b="1" i="0" u="none" strike="noStrike" cap="none" normalizeH="0" baseline="0" dirty="0">
                <a:ln>
                  <a:noFill/>
                </a:ln>
                <a:solidFill>
                  <a:schemeClr val="tx1"/>
                </a:solidFill>
                <a:effectLst/>
                <a:latin typeface="Arial" panose="020B0604020202020204" pitchFamily="34" charset="0"/>
              </a:rPr>
              <a:t>white</a:t>
            </a:r>
            <a:r>
              <a:rPr kumimoji="0" lang="en-GB" altLang="de-DE" sz="1800" b="0" i="0" u="none" strike="noStrike" cap="none" normalizeH="0" baseline="0" dirty="0">
                <a:ln>
                  <a:noFill/>
                </a:ln>
                <a:solidFill>
                  <a:schemeClr val="tx1"/>
                </a:solidFill>
                <a:effectLst/>
                <a:latin typeface="Arial" panose="020B0604020202020204" pitchFamily="34" charset="0"/>
              </a:rPr>
              <a:t> and </a:t>
            </a:r>
            <a:r>
              <a:rPr kumimoji="0" lang="en-GB" altLang="de-DE" sz="1800" b="1" i="0" u="none" strike="noStrike" cap="none" normalizeH="0" baseline="0" dirty="0">
                <a:ln>
                  <a:noFill/>
                </a:ln>
                <a:solidFill>
                  <a:schemeClr val="tx1"/>
                </a:solidFill>
                <a:effectLst/>
                <a:latin typeface="Arial" panose="020B0604020202020204" pitchFamily="34" charset="0"/>
              </a:rPr>
              <a:t>grey academic literature</a:t>
            </a:r>
            <a:r>
              <a:rPr kumimoji="0" lang="en-GB" altLang="de-DE" sz="1800" b="0" i="0" u="none" strike="noStrike" cap="none" normalizeH="0" baseline="0" dirty="0">
                <a:ln>
                  <a:noFill/>
                </a:ln>
                <a:solidFill>
                  <a:schemeClr val="tx1"/>
                </a:solidFill>
                <a:effectLst/>
                <a:latin typeface="Arial" panose="020B0604020202020204" pitchFamily="34" charset="0"/>
              </a:rPr>
              <a:t>:</a:t>
            </a:r>
            <a:endParaRPr kumimoji="0" lang="en-GB" altLang="de-DE"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900" b="1" i="0" u="none" strike="noStrike" cap="none" normalizeH="0" baseline="0" dirty="0">
                <a:ln>
                  <a:noFill/>
                </a:ln>
                <a:solidFill>
                  <a:schemeClr val="tx1"/>
                </a:solidFill>
                <a:effectLst/>
                <a:latin typeface="Arial" panose="020B0604020202020204" pitchFamily="34" charset="0"/>
              </a:rPr>
              <a:t>Key Takeaway: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de-DE" sz="800" b="1" i="0" u="none" strike="noStrike" cap="none" normalizeH="0" baseline="0" dirty="0">
                <a:ln>
                  <a:noFill/>
                </a:ln>
                <a:solidFill>
                  <a:schemeClr val="tx1"/>
                </a:solidFill>
                <a:effectLst/>
                <a:latin typeface="Arial" panose="020B0604020202020204" pitchFamily="34" charset="0"/>
              </a:rPr>
              <a:t>White Literature</a:t>
            </a:r>
            <a:r>
              <a:rPr kumimoji="0" lang="en-GB" altLang="de-DE" sz="1800" b="0" i="0" u="none" strike="noStrike" cap="none" normalizeH="0" baseline="0" dirty="0">
                <a:ln>
                  <a:noFill/>
                </a:ln>
                <a:solidFill>
                  <a:schemeClr val="tx1"/>
                </a:solidFill>
                <a:effectLst/>
                <a:latin typeface="Arial" panose="020B0604020202020204" pitchFamily="34" charset="0"/>
              </a:rPr>
              <a:t>: Rigorous, peer-reviewed, and academic in nature, best for theoretical and empirical research.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de-DE" sz="1800" b="1" i="0" u="none" strike="noStrike" cap="none" normalizeH="0" baseline="0" dirty="0">
                <a:ln>
                  <a:noFill/>
                </a:ln>
                <a:solidFill>
                  <a:schemeClr val="tx1"/>
                </a:solidFill>
                <a:effectLst/>
                <a:latin typeface="Arial" panose="020B0604020202020204" pitchFamily="34" charset="0"/>
              </a:rPr>
              <a:t>Grey Literature</a:t>
            </a:r>
            <a:r>
              <a:rPr kumimoji="0" lang="en-GB" altLang="de-DE" sz="1800" b="0" i="0" u="none" strike="noStrike" cap="none" normalizeH="0" baseline="0" dirty="0">
                <a:ln>
                  <a:noFill/>
                </a:ln>
                <a:solidFill>
                  <a:schemeClr val="tx1"/>
                </a:solidFill>
                <a:effectLst/>
                <a:latin typeface="Arial" panose="020B0604020202020204" pitchFamily="34" charset="0"/>
              </a:rPr>
              <a:t>: Practical, timely, and less formal, often addressing niche or emerging issues. It is valuable but requires careful evaluation for credibility.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1800" b="0" i="0" u="none" strike="noStrike" cap="none" normalizeH="0" baseline="0" dirty="0">
              <a:ln>
                <a:noFill/>
              </a:ln>
              <a:solidFill>
                <a:schemeClr val="tx1"/>
              </a:solidFill>
              <a:effectLst/>
              <a:latin typeface="Arial" panose="020B0604020202020204" pitchFamily="34" charset="0"/>
            </a:endParaRPr>
          </a:p>
        </p:txBody>
      </p:sp>
      <p:sp>
        <p:nvSpPr>
          <p:cNvPr id="10" name="Inhaltsplatzhalter 9">
            <a:extLst>
              <a:ext uri="{FF2B5EF4-FFF2-40B4-BE49-F238E27FC236}">
                <a16:creationId xmlns:a16="http://schemas.microsoft.com/office/drawing/2014/main" id="{1AD8985C-1256-3A37-AE2A-3CD5FB88A560}"/>
              </a:ext>
            </a:extLst>
          </p:cNvPr>
          <p:cNvSpPr>
            <a:spLocks noGrp="1"/>
          </p:cNvSpPr>
          <p:nvPr>
            <p:ph idx="1"/>
          </p:nvPr>
        </p:nvSpPr>
        <p:spPr>
          <a:xfrm>
            <a:off x="695325" y="1098550"/>
            <a:ext cx="8928100" cy="5065715"/>
          </a:xfrm>
        </p:spPr>
        <p:txBody>
          <a:bodyPr/>
          <a:lstStyle/>
          <a:p>
            <a:r>
              <a:rPr lang="en-GB" b="1" dirty="0"/>
              <a:t>White Literature: </a:t>
            </a:r>
          </a:p>
          <a:p>
            <a:pPr lvl="1"/>
            <a:r>
              <a:rPr lang="en-GB" dirty="0"/>
              <a:t>Academic, formal</a:t>
            </a:r>
          </a:p>
          <a:p>
            <a:pPr lvl="1"/>
            <a:r>
              <a:rPr lang="en-GB" dirty="0"/>
              <a:t>peer-reviewed / editorial standards</a:t>
            </a:r>
          </a:p>
          <a:p>
            <a:pPr lvl="1"/>
            <a:endParaRPr lang="en-GB" dirty="0"/>
          </a:p>
          <a:p>
            <a:r>
              <a:rPr lang="en-GB" b="1" dirty="0"/>
              <a:t>Grey Literature: </a:t>
            </a:r>
          </a:p>
          <a:p>
            <a:pPr lvl="1"/>
            <a:r>
              <a:rPr lang="en-GB" dirty="0"/>
              <a:t>Practical, timely &amp; less formal</a:t>
            </a:r>
          </a:p>
          <a:p>
            <a:pPr lvl="1"/>
            <a:r>
              <a:rPr lang="en-GB" dirty="0"/>
              <a:t>addressing niche or emerging issues </a:t>
            </a:r>
          </a:p>
          <a:p>
            <a:pPr marL="363537" lvl="1" indent="0">
              <a:buNone/>
            </a:pPr>
            <a:r>
              <a:rPr lang="en-GB" b="1" dirty="0">
                <a:solidFill>
                  <a:schemeClr val="tx2"/>
                </a:solidFill>
              </a:rPr>
              <a:t>👉 careful evaluation for credibility</a:t>
            </a:r>
          </a:p>
        </p:txBody>
      </p:sp>
    </p:spTree>
    <p:extLst>
      <p:ext uri="{BB962C8B-B14F-4D97-AF65-F5344CB8AC3E}">
        <p14:creationId xmlns:p14="http://schemas.microsoft.com/office/powerpoint/2010/main" val="1838811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0A7D9B0-2B3D-FED6-ECE5-FD1B7EDA6EC3}"/>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3" name="Titel 2">
            <a:extLst>
              <a:ext uri="{FF2B5EF4-FFF2-40B4-BE49-F238E27FC236}">
                <a16:creationId xmlns:a16="http://schemas.microsoft.com/office/drawing/2014/main" id="{DA053B24-5202-C442-DF45-B4BA90ECBE75}"/>
              </a:ext>
            </a:extLst>
          </p:cNvPr>
          <p:cNvSpPr>
            <a:spLocks noGrp="1"/>
          </p:cNvSpPr>
          <p:nvPr>
            <p:ph type="title"/>
          </p:nvPr>
        </p:nvSpPr>
        <p:spPr/>
        <p:txBody>
          <a:bodyPr/>
          <a:lstStyle/>
          <a:p>
            <a:r>
              <a:rPr lang="en-GB" dirty="0"/>
              <a:t>White vs. grey literature</a:t>
            </a:r>
          </a:p>
        </p:txBody>
      </p:sp>
      <p:graphicFrame>
        <p:nvGraphicFramePr>
          <p:cNvPr id="7" name="Inhaltsplatzhalter 6">
            <a:extLst>
              <a:ext uri="{FF2B5EF4-FFF2-40B4-BE49-F238E27FC236}">
                <a16:creationId xmlns:a16="http://schemas.microsoft.com/office/drawing/2014/main" id="{B3FBB902-AC0A-F476-10B3-8370FB0AED65}"/>
              </a:ext>
            </a:extLst>
          </p:cNvPr>
          <p:cNvGraphicFramePr>
            <a:graphicFrameLocks noGrp="1"/>
          </p:cNvGraphicFramePr>
          <p:nvPr>
            <p:ph idx="1"/>
          </p:nvPr>
        </p:nvGraphicFramePr>
        <p:xfrm>
          <a:off x="663574" y="1150574"/>
          <a:ext cx="9801227" cy="5005818"/>
        </p:xfrm>
        <a:graphic>
          <a:graphicData uri="http://schemas.openxmlformats.org/drawingml/2006/table">
            <a:tbl>
              <a:tblPr>
                <a:tableStyleId>{6E25E649-3F16-4E02-A733-19D2CDBF48F0}</a:tableStyleId>
              </a:tblPr>
              <a:tblGrid>
                <a:gridCol w="1764307">
                  <a:extLst>
                    <a:ext uri="{9D8B030D-6E8A-4147-A177-3AD203B41FA5}">
                      <a16:colId xmlns:a16="http://schemas.microsoft.com/office/drawing/2014/main" val="248378538"/>
                    </a:ext>
                  </a:extLst>
                </a:gridCol>
                <a:gridCol w="4018460">
                  <a:extLst>
                    <a:ext uri="{9D8B030D-6E8A-4147-A177-3AD203B41FA5}">
                      <a16:colId xmlns:a16="http://schemas.microsoft.com/office/drawing/2014/main" val="2520096275"/>
                    </a:ext>
                  </a:extLst>
                </a:gridCol>
                <a:gridCol w="4018460">
                  <a:extLst>
                    <a:ext uri="{9D8B030D-6E8A-4147-A177-3AD203B41FA5}">
                      <a16:colId xmlns:a16="http://schemas.microsoft.com/office/drawing/2014/main" val="2325352064"/>
                    </a:ext>
                  </a:extLst>
                </a:gridCol>
              </a:tblGrid>
              <a:tr h="249023">
                <a:tc>
                  <a:txBody>
                    <a:bodyPr/>
                    <a:lstStyle/>
                    <a:p>
                      <a:r>
                        <a:rPr lang="de-AT" sz="1400" b="1" dirty="0"/>
                        <a:t>Aspect</a:t>
                      </a:r>
                      <a:endParaRPr lang="de-AT" sz="1400" dirty="0"/>
                    </a:p>
                  </a:txBody>
                  <a:tcPr marL="62256" marR="62256" marT="31128" marB="31128" anchor="ctr"/>
                </a:tc>
                <a:tc>
                  <a:txBody>
                    <a:bodyPr/>
                    <a:lstStyle/>
                    <a:p>
                      <a:r>
                        <a:rPr lang="de-AT" sz="1400" b="1" dirty="0"/>
                        <a:t>White Academic Literature</a:t>
                      </a:r>
                      <a:endParaRPr lang="de-AT" sz="1400" dirty="0"/>
                    </a:p>
                  </a:txBody>
                  <a:tcPr marL="62256" marR="62256" marT="31128" marB="31128" anchor="ctr"/>
                </a:tc>
                <a:tc>
                  <a:txBody>
                    <a:bodyPr/>
                    <a:lstStyle/>
                    <a:p>
                      <a:r>
                        <a:rPr lang="de-AT" sz="1400" b="1" dirty="0"/>
                        <a:t>Grey Academic Literature</a:t>
                      </a:r>
                      <a:endParaRPr lang="de-AT" sz="1400" dirty="0"/>
                    </a:p>
                  </a:txBody>
                  <a:tcPr marL="62256" marR="62256" marT="31128" marB="31128" anchor="ctr"/>
                </a:tc>
                <a:extLst>
                  <a:ext uri="{0D108BD9-81ED-4DB2-BD59-A6C34878D82A}">
                    <a16:rowId xmlns:a16="http://schemas.microsoft.com/office/drawing/2014/main" val="1262795775"/>
                  </a:ext>
                </a:extLst>
              </a:tr>
              <a:tr h="435790">
                <a:tc>
                  <a:txBody>
                    <a:bodyPr/>
                    <a:lstStyle/>
                    <a:p>
                      <a:r>
                        <a:rPr lang="de-AT" sz="1400" b="1" dirty="0"/>
                        <a:t>Definition</a:t>
                      </a:r>
                      <a:endParaRPr lang="de-AT" sz="1400" dirty="0"/>
                    </a:p>
                  </a:txBody>
                  <a:tcPr marL="62256" marR="62256" marT="31128" marB="31128" anchor="ctr"/>
                </a:tc>
                <a:tc>
                  <a:txBody>
                    <a:bodyPr/>
                    <a:lstStyle/>
                    <a:p>
                      <a:r>
                        <a:rPr lang="en-US" sz="1400" dirty="0"/>
                        <a:t>Peer-reviewed, formally published academic work.</a:t>
                      </a:r>
                    </a:p>
                  </a:txBody>
                  <a:tcPr marL="62256" marR="62256" marT="31128" marB="31128" anchor="ctr"/>
                </a:tc>
                <a:tc>
                  <a:txBody>
                    <a:bodyPr/>
                    <a:lstStyle/>
                    <a:p>
                      <a:r>
                        <a:rPr lang="en-US" sz="1400" dirty="0"/>
                        <a:t>Research or reports not formally published or peer-reviewed.</a:t>
                      </a:r>
                    </a:p>
                  </a:txBody>
                  <a:tcPr marL="62256" marR="62256" marT="31128" marB="31128" anchor="ctr"/>
                </a:tc>
                <a:extLst>
                  <a:ext uri="{0D108BD9-81ED-4DB2-BD59-A6C34878D82A}">
                    <a16:rowId xmlns:a16="http://schemas.microsoft.com/office/drawing/2014/main" val="3418071760"/>
                  </a:ext>
                </a:extLst>
              </a:tr>
              <a:tr h="435790">
                <a:tc>
                  <a:txBody>
                    <a:bodyPr/>
                    <a:lstStyle/>
                    <a:p>
                      <a:r>
                        <a:rPr lang="de-AT" sz="1400" b="1" dirty="0"/>
                        <a:t>Examples</a:t>
                      </a:r>
                      <a:endParaRPr lang="de-AT" sz="1400" dirty="0"/>
                    </a:p>
                  </a:txBody>
                  <a:tcPr marL="62256" marR="62256" marT="31128" marB="31128" anchor="ctr"/>
                </a:tc>
                <a:tc>
                  <a:txBody>
                    <a:bodyPr/>
                    <a:lstStyle/>
                    <a:p>
                      <a:r>
                        <a:rPr lang="de-AT" sz="1400" dirty="0"/>
                        <a:t>Journal articles, books, conference papers.</a:t>
                      </a:r>
                    </a:p>
                  </a:txBody>
                  <a:tcPr marL="62256" marR="62256" marT="31128" marB="31128" anchor="ctr"/>
                </a:tc>
                <a:tc>
                  <a:txBody>
                    <a:bodyPr/>
                    <a:lstStyle/>
                    <a:p>
                      <a:r>
                        <a:rPr lang="en-US" sz="1400" dirty="0"/>
                        <a:t>Technical reports, theses, white papers, policy briefs.</a:t>
                      </a:r>
                    </a:p>
                  </a:txBody>
                  <a:tcPr marL="62256" marR="62256" marT="31128" marB="31128" anchor="ctr"/>
                </a:tc>
                <a:extLst>
                  <a:ext uri="{0D108BD9-81ED-4DB2-BD59-A6C34878D82A}">
                    <a16:rowId xmlns:a16="http://schemas.microsoft.com/office/drawing/2014/main" val="1938499331"/>
                  </a:ext>
                </a:extLst>
              </a:tr>
              <a:tr h="435790">
                <a:tc>
                  <a:txBody>
                    <a:bodyPr/>
                    <a:lstStyle/>
                    <a:p>
                      <a:r>
                        <a:rPr lang="de-AT" sz="1400" b="1" dirty="0"/>
                        <a:t>Publication Process</a:t>
                      </a:r>
                      <a:endParaRPr lang="de-AT" sz="1400" dirty="0"/>
                    </a:p>
                  </a:txBody>
                  <a:tcPr marL="62256" marR="62256" marT="31128" marB="31128" anchor="ctr"/>
                </a:tc>
                <a:tc>
                  <a:txBody>
                    <a:bodyPr/>
                    <a:lstStyle/>
                    <a:p>
                      <a:r>
                        <a:rPr lang="en-US" sz="1400" dirty="0"/>
                        <a:t>Strict peer-review and editorial standards.</a:t>
                      </a:r>
                    </a:p>
                  </a:txBody>
                  <a:tcPr marL="62256" marR="62256" marT="31128" marB="31128" anchor="ctr"/>
                </a:tc>
                <a:tc>
                  <a:txBody>
                    <a:bodyPr/>
                    <a:lstStyle/>
                    <a:p>
                      <a:r>
                        <a:rPr lang="en-US" sz="1400" dirty="0"/>
                        <a:t>Limited or no peer review; may be self-published.</a:t>
                      </a:r>
                    </a:p>
                  </a:txBody>
                  <a:tcPr marL="62256" marR="62256" marT="31128" marB="31128" anchor="ctr"/>
                </a:tc>
                <a:extLst>
                  <a:ext uri="{0D108BD9-81ED-4DB2-BD59-A6C34878D82A}">
                    <a16:rowId xmlns:a16="http://schemas.microsoft.com/office/drawing/2014/main" val="1605037835"/>
                  </a:ext>
                </a:extLst>
              </a:tr>
              <a:tr h="435790">
                <a:tc>
                  <a:txBody>
                    <a:bodyPr/>
                    <a:lstStyle/>
                    <a:p>
                      <a:r>
                        <a:rPr lang="de-AT" sz="1400" b="1" dirty="0"/>
                        <a:t>Accessibility</a:t>
                      </a:r>
                      <a:endParaRPr lang="de-AT" sz="1400" dirty="0"/>
                    </a:p>
                  </a:txBody>
                  <a:tcPr marL="62256" marR="62256" marT="31128" marB="31128" anchor="ctr"/>
                </a:tc>
                <a:tc>
                  <a:txBody>
                    <a:bodyPr/>
                    <a:lstStyle/>
                    <a:p>
                      <a:r>
                        <a:rPr lang="en-US" sz="1400" dirty="0"/>
                        <a:t>Typically available through academic journals or libraries.</a:t>
                      </a:r>
                    </a:p>
                  </a:txBody>
                  <a:tcPr marL="62256" marR="62256" marT="31128" marB="31128" anchor="ctr"/>
                </a:tc>
                <a:tc>
                  <a:txBody>
                    <a:bodyPr/>
                    <a:lstStyle/>
                    <a:p>
                      <a:r>
                        <a:rPr lang="en-US" sz="1400" dirty="0"/>
                        <a:t>Often harder to access; found in institutional repositories or online.</a:t>
                      </a:r>
                    </a:p>
                  </a:txBody>
                  <a:tcPr marL="62256" marR="62256" marT="31128" marB="31128" anchor="ctr"/>
                </a:tc>
                <a:extLst>
                  <a:ext uri="{0D108BD9-81ED-4DB2-BD59-A6C34878D82A}">
                    <a16:rowId xmlns:a16="http://schemas.microsoft.com/office/drawing/2014/main" val="3822257116"/>
                  </a:ext>
                </a:extLst>
              </a:tr>
              <a:tr h="435790">
                <a:tc>
                  <a:txBody>
                    <a:bodyPr/>
                    <a:lstStyle/>
                    <a:p>
                      <a:r>
                        <a:rPr lang="de-AT" sz="1400" b="1" dirty="0"/>
                        <a:t>Credibility</a:t>
                      </a:r>
                      <a:endParaRPr lang="de-AT" sz="1400" dirty="0"/>
                    </a:p>
                  </a:txBody>
                  <a:tcPr marL="62256" marR="62256" marT="31128" marB="31128" anchor="ctr"/>
                </a:tc>
                <a:tc>
                  <a:txBody>
                    <a:bodyPr/>
                    <a:lstStyle/>
                    <a:p>
                      <a:r>
                        <a:rPr lang="en-US" sz="1400" dirty="0"/>
                        <a:t>High, as it undergoes rigorous quality control.</a:t>
                      </a:r>
                    </a:p>
                  </a:txBody>
                  <a:tcPr marL="62256" marR="62256" marT="31128" marB="31128" anchor="ctr"/>
                </a:tc>
                <a:tc>
                  <a:txBody>
                    <a:bodyPr/>
                    <a:lstStyle/>
                    <a:p>
                      <a:r>
                        <a:rPr lang="en-US" sz="1400" dirty="0"/>
                        <a:t>Varied; credibility depends on the source and authorship.</a:t>
                      </a:r>
                    </a:p>
                  </a:txBody>
                  <a:tcPr marL="62256" marR="62256" marT="31128" marB="31128" anchor="ctr"/>
                </a:tc>
                <a:extLst>
                  <a:ext uri="{0D108BD9-81ED-4DB2-BD59-A6C34878D82A}">
                    <a16:rowId xmlns:a16="http://schemas.microsoft.com/office/drawing/2014/main" val="650028965"/>
                  </a:ext>
                </a:extLst>
              </a:tr>
              <a:tr h="435790">
                <a:tc>
                  <a:txBody>
                    <a:bodyPr/>
                    <a:lstStyle/>
                    <a:p>
                      <a:r>
                        <a:rPr lang="de-AT" sz="1400" b="1" dirty="0"/>
                        <a:t>Intended Audience</a:t>
                      </a:r>
                      <a:endParaRPr lang="de-AT" sz="1400" dirty="0"/>
                    </a:p>
                  </a:txBody>
                  <a:tcPr marL="62256" marR="62256" marT="31128" marB="31128" anchor="ctr"/>
                </a:tc>
                <a:tc>
                  <a:txBody>
                    <a:bodyPr/>
                    <a:lstStyle/>
                    <a:p>
                      <a:r>
                        <a:rPr lang="en-US" sz="1400" dirty="0"/>
                        <a:t>Academics, researchers, and experts in the field.</a:t>
                      </a:r>
                    </a:p>
                  </a:txBody>
                  <a:tcPr marL="62256" marR="62256" marT="31128" marB="31128" anchor="ctr"/>
                </a:tc>
                <a:tc>
                  <a:txBody>
                    <a:bodyPr/>
                    <a:lstStyle/>
                    <a:p>
                      <a:r>
                        <a:rPr lang="en-US" sz="1400" dirty="0"/>
                        <a:t>Policymakers, practitioners, or niche audiences.</a:t>
                      </a:r>
                    </a:p>
                  </a:txBody>
                  <a:tcPr marL="62256" marR="62256" marT="31128" marB="31128" anchor="ctr"/>
                </a:tc>
                <a:extLst>
                  <a:ext uri="{0D108BD9-81ED-4DB2-BD59-A6C34878D82A}">
                    <a16:rowId xmlns:a16="http://schemas.microsoft.com/office/drawing/2014/main" val="263456929"/>
                  </a:ext>
                </a:extLst>
              </a:tr>
              <a:tr h="435790">
                <a:tc>
                  <a:txBody>
                    <a:bodyPr/>
                    <a:lstStyle/>
                    <a:p>
                      <a:r>
                        <a:rPr lang="de-AT" sz="1400" b="1" dirty="0"/>
                        <a:t>Timeliness</a:t>
                      </a:r>
                      <a:endParaRPr lang="de-AT" sz="1400" dirty="0"/>
                    </a:p>
                  </a:txBody>
                  <a:tcPr marL="62256" marR="62256" marT="31128" marB="31128" anchor="ctr"/>
                </a:tc>
                <a:tc>
                  <a:txBody>
                    <a:bodyPr/>
                    <a:lstStyle/>
                    <a:p>
                      <a:r>
                        <a:rPr lang="en-US" sz="1400" dirty="0"/>
                        <a:t>Slower to publish due to rigorous review.</a:t>
                      </a:r>
                    </a:p>
                  </a:txBody>
                  <a:tcPr marL="62256" marR="62256" marT="31128" marB="31128" anchor="ctr"/>
                </a:tc>
                <a:tc>
                  <a:txBody>
                    <a:bodyPr/>
                    <a:lstStyle/>
                    <a:p>
                      <a:r>
                        <a:rPr lang="en-US" sz="1400" dirty="0"/>
                        <a:t>Often more current, providing recent or emerging findings.</a:t>
                      </a:r>
                    </a:p>
                  </a:txBody>
                  <a:tcPr marL="62256" marR="62256" marT="31128" marB="31128" anchor="ctr"/>
                </a:tc>
                <a:extLst>
                  <a:ext uri="{0D108BD9-81ED-4DB2-BD59-A6C34878D82A}">
                    <a16:rowId xmlns:a16="http://schemas.microsoft.com/office/drawing/2014/main" val="1039186145"/>
                  </a:ext>
                </a:extLst>
              </a:tr>
              <a:tr h="435790">
                <a:tc>
                  <a:txBody>
                    <a:bodyPr/>
                    <a:lstStyle/>
                    <a:p>
                      <a:r>
                        <a:rPr lang="de-AT" sz="1400" b="1" dirty="0"/>
                        <a:t>Citations</a:t>
                      </a:r>
                      <a:endParaRPr lang="de-AT" sz="1400" dirty="0"/>
                    </a:p>
                  </a:txBody>
                  <a:tcPr marL="62256" marR="62256" marT="31128" marB="31128" anchor="ctr"/>
                </a:tc>
                <a:tc>
                  <a:txBody>
                    <a:bodyPr/>
                    <a:lstStyle/>
                    <a:p>
                      <a:r>
                        <a:rPr lang="en-US" sz="1400" dirty="0"/>
                        <a:t>Highly cited in scholarly works.</a:t>
                      </a:r>
                    </a:p>
                  </a:txBody>
                  <a:tcPr marL="62256" marR="62256" marT="31128" marB="31128" anchor="ctr"/>
                </a:tc>
                <a:tc>
                  <a:txBody>
                    <a:bodyPr/>
                    <a:lstStyle/>
                    <a:p>
                      <a:r>
                        <a:rPr lang="en-US" sz="1400" dirty="0"/>
                        <a:t>Less frequently cited, but influential in specific contexts (e.g., policy).</a:t>
                      </a:r>
                    </a:p>
                  </a:txBody>
                  <a:tcPr marL="62256" marR="62256" marT="31128" marB="31128" anchor="ctr"/>
                </a:tc>
                <a:extLst>
                  <a:ext uri="{0D108BD9-81ED-4DB2-BD59-A6C34878D82A}">
                    <a16:rowId xmlns:a16="http://schemas.microsoft.com/office/drawing/2014/main" val="1782549391"/>
                  </a:ext>
                </a:extLst>
              </a:tr>
              <a:tr h="435790">
                <a:tc>
                  <a:txBody>
                    <a:bodyPr/>
                    <a:lstStyle/>
                    <a:p>
                      <a:r>
                        <a:rPr lang="de-AT" sz="1400" b="1" dirty="0"/>
                        <a:t>Scope</a:t>
                      </a:r>
                      <a:endParaRPr lang="de-AT" sz="1400" dirty="0"/>
                    </a:p>
                  </a:txBody>
                  <a:tcPr marL="62256" marR="62256" marT="31128" marB="31128" anchor="ctr"/>
                </a:tc>
                <a:tc>
                  <a:txBody>
                    <a:bodyPr/>
                    <a:lstStyle/>
                    <a:p>
                      <a:r>
                        <a:rPr lang="en-US" sz="1400" dirty="0"/>
                        <a:t>Focused on theoretical, experimental, or empirical studies.</a:t>
                      </a:r>
                    </a:p>
                  </a:txBody>
                  <a:tcPr marL="62256" marR="62256" marT="31128" marB="31128" anchor="ctr"/>
                </a:tc>
                <a:tc>
                  <a:txBody>
                    <a:bodyPr/>
                    <a:lstStyle/>
                    <a:p>
                      <a:r>
                        <a:rPr lang="en-US" sz="1400" dirty="0"/>
                        <a:t>Practical, technical, or policy-oriented studies.</a:t>
                      </a:r>
                    </a:p>
                  </a:txBody>
                  <a:tcPr marL="62256" marR="62256" marT="31128" marB="31128" anchor="ctr"/>
                </a:tc>
                <a:extLst>
                  <a:ext uri="{0D108BD9-81ED-4DB2-BD59-A6C34878D82A}">
                    <a16:rowId xmlns:a16="http://schemas.microsoft.com/office/drawing/2014/main" val="3878499234"/>
                  </a:ext>
                </a:extLst>
              </a:tr>
              <a:tr h="435790">
                <a:tc>
                  <a:txBody>
                    <a:bodyPr/>
                    <a:lstStyle/>
                    <a:p>
                      <a:r>
                        <a:rPr lang="de-AT" sz="1400" b="1" dirty="0"/>
                        <a:t>Permanence</a:t>
                      </a:r>
                      <a:endParaRPr lang="de-AT" sz="1400" dirty="0"/>
                    </a:p>
                  </a:txBody>
                  <a:tcPr marL="62256" marR="62256" marT="31128" marB="31128" anchor="ctr"/>
                </a:tc>
                <a:tc>
                  <a:txBody>
                    <a:bodyPr/>
                    <a:lstStyle/>
                    <a:p>
                      <a:r>
                        <a:rPr lang="de-AT" sz="1400" dirty="0"/>
                        <a:t>Archival and widely distributed.</a:t>
                      </a:r>
                    </a:p>
                  </a:txBody>
                  <a:tcPr marL="62256" marR="62256" marT="31128" marB="31128" anchor="ctr"/>
                </a:tc>
                <a:tc>
                  <a:txBody>
                    <a:bodyPr/>
                    <a:lstStyle/>
                    <a:p>
                      <a:r>
                        <a:rPr lang="en-US" sz="1400" dirty="0"/>
                        <a:t>May lack long-term archiving and be difficult to locate over time.</a:t>
                      </a:r>
                    </a:p>
                  </a:txBody>
                  <a:tcPr marL="62256" marR="62256" marT="31128" marB="31128" anchor="ctr"/>
                </a:tc>
                <a:extLst>
                  <a:ext uri="{0D108BD9-81ED-4DB2-BD59-A6C34878D82A}">
                    <a16:rowId xmlns:a16="http://schemas.microsoft.com/office/drawing/2014/main" val="1911487179"/>
                  </a:ext>
                </a:extLst>
              </a:tr>
            </a:tbl>
          </a:graphicData>
        </a:graphic>
      </p:graphicFrame>
      <p:sp>
        <p:nvSpPr>
          <p:cNvPr id="5" name="Datumsplatzhalter 4">
            <a:extLst>
              <a:ext uri="{FF2B5EF4-FFF2-40B4-BE49-F238E27FC236}">
                <a16:creationId xmlns:a16="http://schemas.microsoft.com/office/drawing/2014/main" id="{94E0843C-5966-FFA3-4649-F7A9352FD82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008232F-B12E-C799-781C-22839F675C35}"/>
              </a:ext>
            </a:extLst>
          </p:cNvPr>
          <p:cNvSpPr>
            <a:spLocks noGrp="1"/>
          </p:cNvSpPr>
          <p:nvPr>
            <p:ph type="ftr" sz="quarter" idx="11"/>
          </p:nvPr>
        </p:nvSpPr>
        <p:spPr/>
        <p:txBody>
          <a:bodyPr/>
          <a:lstStyle/>
          <a:p>
            <a:r>
              <a:rPr lang="en-GB" dirty="0"/>
              <a:t>KMH | IL Scientific Method</a:t>
            </a:r>
          </a:p>
        </p:txBody>
      </p:sp>
      <p:sp>
        <p:nvSpPr>
          <p:cNvPr id="8" name="Rectangle 1">
            <a:extLst>
              <a:ext uri="{FF2B5EF4-FFF2-40B4-BE49-F238E27FC236}">
                <a16:creationId xmlns:a16="http://schemas.microsoft.com/office/drawing/2014/main" id="{777237C8-132E-3144-69C1-4E9AE23F9925}"/>
              </a:ext>
            </a:extLst>
          </p:cNvPr>
          <p:cNvSpPr>
            <a:spLocks noChangeArrowheads="1"/>
          </p:cNvSpPr>
          <p:nvPr/>
        </p:nvSpPr>
        <p:spPr bwMode="auto">
          <a:xfrm>
            <a:off x="1237192" y="-2329409"/>
            <a:ext cx="15837412"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800" b="0" i="0" u="none" strike="noStrike" cap="none" normalizeH="0" baseline="0" dirty="0">
                <a:ln>
                  <a:noFill/>
                </a:ln>
                <a:solidFill>
                  <a:schemeClr val="tx1"/>
                </a:solidFill>
                <a:effectLst/>
                <a:latin typeface="Arial" panose="020B0604020202020204" pitchFamily="34" charset="0"/>
              </a:rPr>
              <a:t>Here’s a comparison of the characteristics of </a:t>
            </a:r>
            <a:r>
              <a:rPr kumimoji="0" lang="en-GB" altLang="de-DE" sz="1800" b="1" i="0" u="none" strike="noStrike" cap="none" normalizeH="0" baseline="0" dirty="0">
                <a:ln>
                  <a:noFill/>
                </a:ln>
                <a:solidFill>
                  <a:schemeClr val="tx1"/>
                </a:solidFill>
                <a:effectLst/>
                <a:latin typeface="Arial" panose="020B0604020202020204" pitchFamily="34" charset="0"/>
              </a:rPr>
              <a:t>white</a:t>
            </a:r>
            <a:r>
              <a:rPr kumimoji="0" lang="en-GB" altLang="de-DE" sz="1800" b="0" i="0" u="none" strike="noStrike" cap="none" normalizeH="0" baseline="0" dirty="0">
                <a:ln>
                  <a:noFill/>
                </a:ln>
                <a:solidFill>
                  <a:schemeClr val="tx1"/>
                </a:solidFill>
                <a:effectLst/>
                <a:latin typeface="Arial" panose="020B0604020202020204" pitchFamily="34" charset="0"/>
              </a:rPr>
              <a:t> and </a:t>
            </a:r>
            <a:r>
              <a:rPr kumimoji="0" lang="en-GB" altLang="de-DE" sz="1800" b="1" i="0" u="none" strike="noStrike" cap="none" normalizeH="0" baseline="0" dirty="0">
                <a:ln>
                  <a:noFill/>
                </a:ln>
                <a:solidFill>
                  <a:schemeClr val="tx1"/>
                </a:solidFill>
                <a:effectLst/>
                <a:latin typeface="Arial" panose="020B0604020202020204" pitchFamily="34" charset="0"/>
              </a:rPr>
              <a:t>grey academic literature</a:t>
            </a:r>
            <a:r>
              <a:rPr kumimoji="0" lang="en-GB" altLang="de-DE" sz="1800" b="0" i="0" u="none" strike="noStrike" cap="none" normalizeH="0" baseline="0" dirty="0">
                <a:ln>
                  <a:noFill/>
                </a:ln>
                <a:solidFill>
                  <a:schemeClr val="tx1"/>
                </a:solidFill>
                <a:effectLst/>
                <a:latin typeface="Arial" panose="020B0604020202020204" pitchFamily="34" charset="0"/>
              </a:rPr>
              <a:t>:</a:t>
            </a:r>
            <a:endParaRPr kumimoji="0" lang="en-GB" altLang="de-DE" sz="9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900" b="1" i="0" u="none" strike="noStrike" cap="none" normalizeH="0" baseline="0" dirty="0">
                <a:ln>
                  <a:noFill/>
                </a:ln>
                <a:solidFill>
                  <a:schemeClr val="tx1"/>
                </a:solidFill>
                <a:effectLst/>
                <a:latin typeface="Arial" panose="020B0604020202020204" pitchFamily="34" charset="0"/>
              </a:rPr>
              <a:t>Key Takeaway: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de-DE" sz="800" b="1" i="0" u="none" strike="noStrike" cap="none" normalizeH="0" baseline="0" dirty="0">
                <a:ln>
                  <a:noFill/>
                </a:ln>
                <a:solidFill>
                  <a:schemeClr val="tx1"/>
                </a:solidFill>
                <a:effectLst/>
                <a:latin typeface="Arial" panose="020B0604020202020204" pitchFamily="34" charset="0"/>
              </a:rPr>
              <a:t>White Literature</a:t>
            </a:r>
            <a:r>
              <a:rPr kumimoji="0" lang="en-GB" altLang="de-DE" sz="1800" b="0" i="0" u="none" strike="noStrike" cap="none" normalizeH="0" baseline="0" dirty="0">
                <a:ln>
                  <a:noFill/>
                </a:ln>
                <a:solidFill>
                  <a:schemeClr val="tx1"/>
                </a:solidFill>
                <a:effectLst/>
                <a:latin typeface="Arial" panose="020B0604020202020204" pitchFamily="34" charset="0"/>
              </a:rPr>
              <a:t>: Rigorous, peer-reviewed, and academic in nature, best for theoretical and empirical research.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de-DE" sz="1800" b="1" i="0" u="none" strike="noStrike" cap="none" normalizeH="0" baseline="0" dirty="0">
                <a:ln>
                  <a:noFill/>
                </a:ln>
                <a:solidFill>
                  <a:schemeClr val="tx1"/>
                </a:solidFill>
                <a:effectLst/>
                <a:latin typeface="Arial" panose="020B0604020202020204" pitchFamily="34" charset="0"/>
              </a:rPr>
              <a:t>Grey Literature</a:t>
            </a:r>
            <a:r>
              <a:rPr kumimoji="0" lang="en-GB" altLang="de-DE" sz="1800" b="0" i="0" u="none" strike="noStrike" cap="none" normalizeH="0" baseline="0" dirty="0">
                <a:ln>
                  <a:noFill/>
                </a:ln>
                <a:solidFill>
                  <a:schemeClr val="tx1"/>
                </a:solidFill>
                <a:effectLst/>
                <a:latin typeface="Arial" panose="020B0604020202020204" pitchFamily="34" charset="0"/>
              </a:rPr>
              <a:t>: Practical, timely, and less formal, often addressing niche or emerging issues. It is valuable but requires careful evaluation for credibility.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9841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BEEE4F-2F99-D408-700E-9054AC777FB9}"/>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8D5801CC-1D7F-979A-EE46-351594FE3582}"/>
              </a:ext>
            </a:extLst>
          </p:cNvPr>
          <p:cNvSpPr>
            <a:spLocks noGrp="1"/>
          </p:cNvSpPr>
          <p:nvPr>
            <p:ph type="title"/>
          </p:nvPr>
        </p:nvSpPr>
        <p:spPr/>
        <p:txBody>
          <a:bodyPr/>
          <a:lstStyle/>
          <a:p>
            <a:r>
              <a:rPr lang="en-GB" dirty="0"/>
              <a:t>What literature is there?</a:t>
            </a:r>
          </a:p>
        </p:txBody>
      </p:sp>
      <p:pic>
        <p:nvPicPr>
          <p:cNvPr id="8" name="Inhaltsplatzhalter 7">
            <a:extLst>
              <a:ext uri="{FF2B5EF4-FFF2-40B4-BE49-F238E27FC236}">
                <a16:creationId xmlns:a16="http://schemas.microsoft.com/office/drawing/2014/main" id="{25EBB5B2-1F43-791B-67C9-5F504BE405B0}"/>
              </a:ext>
            </a:extLst>
          </p:cNvPr>
          <p:cNvPicPr>
            <a:picLocks noGrp="1" noChangeAspect="1"/>
          </p:cNvPicPr>
          <p:nvPr>
            <p:ph idx="1"/>
          </p:nvPr>
        </p:nvPicPr>
        <p:blipFill>
          <a:blip r:embed="rId2"/>
          <a:stretch>
            <a:fillRect/>
          </a:stretch>
        </p:blipFill>
        <p:spPr>
          <a:xfrm>
            <a:off x="1908716" y="1423988"/>
            <a:ext cx="7631617" cy="4606925"/>
          </a:xfrm>
        </p:spPr>
      </p:pic>
      <p:sp>
        <p:nvSpPr>
          <p:cNvPr id="5" name="Datumsplatzhalter 4">
            <a:extLst>
              <a:ext uri="{FF2B5EF4-FFF2-40B4-BE49-F238E27FC236}">
                <a16:creationId xmlns:a16="http://schemas.microsoft.com/office/drawing/2014/main" id="{6BA30398-8DBB-274B-CCCF-77AD7D9752DD}"/>
              </a:ext>
            </a:extLst>
          </p:cNvPr>
          <p:cNvSpPr>
            <a:spLocks noGrp="1"/>
          </p:cNvSpPr>
          <p:nvPr>
            <p:ph type="dt" sz="half" idx="10"/>
          </p:nvPr>
        </p:nvSpPr>
        <p:spPr/>
        <p:txBody>
          <a:bodyPr/>
          <a:lstStyle/>
          <a:p>
            <a:r>
              <a:rPr lang="en-GB" dirty="0"/>
              <a:t>(Saunders et al., 2023:85pp.)</a:t>
            </a:r>
          </a:p>
        </p:txBody>
      </p:sp>
      <p:sp>
        <p:nvSpPr>
          <p:cNvPr id="6" name="Fußzeilenplatzhalter 5">
            <a:extLst>
              <a:ext uri="{FF2B5EF4-FFF2-40B4-BE49-F238E27FC236}">
                <a16:creationId xmlns:a16="http://schemas.microsoft.com/office/drawing/2014/main" id="{6A31E6C3-4F92-95EE-FE05-DC7F7B5ED32F}"/>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256833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3B84551-0485-EAE3-6B1F-1AA690D65816}"/>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896CFD85-D042-6517-D32A-92BC0BC928E4}"/>
              </a:ext>
            </a:extLst>
          </p:cNvPr>
          <p:cNvSpPr>
            <a:spLocks noGrp="1"/>
          </p:cNvSpPr>
          <p:nvPr>
            <p:ph type="title"/>
          </p:nvPr>
        </p:nvSpPr>
        <p:spPr/>
        <p:txBody>
          <a:bodyPr/>
          <a:lstStyle/>
          <a:p>
            <a:r>
              <a:rPr lang="en-GB" dirty="0"/>
              <a:t>Peer review?</a:t>
            </a:r>
          </a:p>
        </p:txBody>
      </p:sp>
      <p:sp>
        <p:nvSpPr>
          <p:cNvPr id="5" name="Datumsplatzhalter 4">
            <a:extLst>
              <a:ext uri="{FF2B5EF4-FFF2-40B4-BE49-F238E27FC236}">
                <a16:creationId xmlns:a16="http://schemas.microsoft.com/office/drawing/2014/main" id="{9C556486-9936-42B0-4AE1-1FD0B60AEA9F}"/>
              </a:ext>
            </a:extLst>
          </p:cNvPr>
          <p:cNvSpPr>
            <a:spLocks noGrp="1"/>
          </p:cNvSpPr>
          <p:nvPr>
            <p:ph type="dt" sz="half" idx="10"/>
          </p:nvPr>
        </p:nvSpPr>
        <p:spPr/>
        <p:txBody>
          <a:bodyPr/>
          <a:lstStyle/>
          <a:p>
            <a:r>
              <a:rPr lang="en-GB" dirty="0"/>
              <a:t>(Commonwelath Law Review, n.d.)</a:t>
            </a:r>
          </a:p>
        </p:txBody>
      </p:sp>
      <p:sp>
        <p:nvSpPr>
          <p:cNvPr id="6" name="Fußzeilenplatzhalter 5">
            <a:extLst>
              <a:ext uri="{FF2B5EF4-FFF2-40B4-BE49-F238E27FC236}">
                <a16:creationId xmlns:a16="http://schemas.microsoft.com/office/drawing/2014/main" id="{43CDCEEE-97B6-401D-125E-ED5FE072F183}"/>
              </a:ext>
            </a:extLst>
          </p:cNvPr>
          <p:cNvSpPr>
            <a:spLocks noGrp="1"/>
          </p:cNvSpPr>
          <p:nvPr>
            <p:ph type="ftr" sz="quarter" idx="11"/>
          </p:nvPr>
        </p:nvSpPr>
        <p:spPr/>
        <p:txBody>
          <a:bodyPr/>
          <a:lstStyle/>
          <a:p>
            <a:r>
              <a:rPr lang="en-GB" dirty="0"/>
              <a:t>KMH | IL Scientific Method</a:t>
            </a:r>
          </a:p>
        </p:txBody>
      </p:sp>
      <p:pic>
        <p:nvPicPr>
          <p:cNvPr id="2050" name="Picture 2" descr="The Law Brigade Peer Review Policy">
            <a:hlinkClick r:id="rId2"/>
            <a:extLst>
              <a:ext uri="{FF2B5EF4-FFF2-40B4-BE49-F238E27FC236}">
                <a16:creationId xmlns:a16="http://schemas.microsoft.com/office/drawing/2014/main" id="{AA65932A-F70E-B1E5-87DC-ACEF4F7B01E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924"/>
          <a:stretch/>
        </p:blipFill>
        <p:spPr bwMode="auto">
          <a:xfrm>
            <a:off x="1742340" y="1473201"/>
            <a:ext cx="8131318" cy="441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38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6670294-118D-8908-9E92-C0E558FB2D04}"/>
              </a:ext>
            </a:extLst>
          </p:cNvPr>
          <p:cNvSpPr>
            <a:spLocks noGrp="1"/>
          </p:cNvSpPr>
          <p:nvPr>
            <p:ph type="sldNum" sz="quarter" idx="12"/>
          </p:nvPr>
        </p:nvSpPr>
        <p:spPr/>
        <p:txBody>
          <a:bodyPr/>
          <a:lstStyle/>
          <a:p>
            <a:fld id="{D836C0FE-70CA-4950-82D6-CF602CC2B770}" type="slidenum">
              <a:rPr lang="de-DE" smtClean="0"/>
              <a:t>19</a:t>
            </a:fld>
            <a:endParaRPr lang="de-DE" dirty="0"/>
          </a:p>
        </p:txBody>
      </p:sp>
      <p:sp>
        <p:nvSpPr>
          <p:cNvPr id="3" name="Titel 2">
            <a:extLst>
              <a:ext uri="{FF2B5EF4-FFF2-40B4-BE49-F238E27FC236}">
                <a16:creationId xmlns:a16="http://schemas.microsoft.com/office/drawing/2014/main" id="{D161044F-8D26-7182-0338-F2A82DF86B77}"/>
              </a:ext>
            </a:extLst>
          </p:cNvPr>
          <p:cNvSpPr>
            <a:spLocks noGrp="1"/>
          </p:cNvSpPr>
          <p:nvPr>
            <p:ph type="title"/>
          </p:nvPr>
        </p:nvSpPr>
        <p:spPr>
          <a:xfrm>
            <a:off x="695326" y="476672"/>
            <a:ext cx="2962274" cy="792000"/>
          </a:xfrm>
        </p:spPr>
        <p:txBody>
          <a:bodyPr/>
          <a:lstStyle/>
          <a:p>
            <a:r>
              <a:rPr lang="en-GB" dirty="0"/>
              <a:t>The before &amp; after peer review</a:t>
            </a:r>
          </a:p>
        </p:txBody>
      </p:sp>
      <p:sp>
        <p:nvSpPr>
          <p:cNvPr id="5" name="Datumsplatzhalter 4">
            <a:extLst>
              <a:ext uri="{FF2B5EF4-FFF2-40B4-BE49-F238E27FC236}">
                <a16:creationId xmlns:a16="http://schemas.microsoft.com/office/drawing/2014/main" id="{0F7E2033-E146-7B05-F3F8-5BD9A2E6EFB9}"/>
              </a:ext>
            </a:extLst>
          </p:cNvPr>
          <p:cNvSpPr>
            <a:spLocks noGrp="1"/>
          </p:cNvSpPr>
          <p:nvPr>
            <p:ph type="dt" sz="half" idx="10"/>
          </p:nvPr>
        </p:nvSpPr>
        <p:spPr/>
        <p:txBody>
          <a:bodyPr/>
          <a:lstStyle/>
          <a:p>
            <a:r>
              <a:rPr lang="en-US"/>
              <a:t>(Thomas Shafee, CC BY 4.0, Wikimedia)</a:t>
            </a:r>
            <a:endParaRPr lang="de-DE" dirty="0"/>
          </a:p>
        </p:txBody>
      </p:sp>
      <p:sp>
        <p:nvSpPr>
          <p:cNvPr id="6" name="Fußzeilenplatzhalter 5">
            <a:extLst>
              <a:ext uri="{FF2B5EF4-FFF2-40B4-BE49-F238E27FC236}">
                <a16:creationId xmlns:a16="http://schemas.microsoft.com/office/drawing/2014/main" id="{61E8E045-939F-02EC-2799-A1FCA9405345}"/>
              </a:ext>
            </a:extLst>
          </p:cNvPr>
          <p:cNvSpPr>
            <a:spLocks noGrp="1"/>
          </p:cNvSpPr>
          <p:nvPr>
            <p:ph type="ftr" sz="quarter" idx="11"/>
          </p:nvPr>
        </p:nvSpPr>
        <p:spPr/>
        <p:txBody>
          <a:bodyPr/>
          <a:lstStyle/>
          <a:p>
            <a:r>
              <a:rPr lang="de-DE"/>
              <a:t>KMH | IL Scientific Method</a:t>
            </a:r>
            <a:endParaRPr lang="de-DE" dirty="0"/>
          </a:p>
        </p:txBody>
      </p:sp>
      <p:pic>
        <p:nvPicPr>
          <p:cNvPr id="1026" name="Picture 2" descr="undefined">
            <a:hlinkClick r:id="rId2"/>
            <a:extLst>
              <a:ext uri="{FF2B5EF4-FFF2-40B4-BE49-F238E27FC236}">
                <a16:creationId xmlns:a16="http://schemas.microsoft.com/office/drawing/2014/main" id="{9CB2D2CD-B4A5-A962-8CB0-5A810693E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761" y="339237"/>
            <a:ext cx="5180938" cy="59257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enceDirect – Online Teaching and Learning">
            <a:extLst>
              <a:ext uri="{FF2B5EF4-FFF2-40B4-BE49-F238E27FC236}">
                <a16:creationId xmlns:a16="http://schemas.microsoft.com/office/drawing/2014/main" id="{CB4588D1-C203-B97F-92D3-BA6B6BC74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9011" y="4838877"/>
            <a:ext cx="2724082" cy="1513379"/>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046BDF30-CA1A-D3BE-FEF1-5621DE2AEB9B}"/>
              </a:ext>
            </a:extLst>
          </p:cNvPr>
          <p:cNvPicPr>
            <a:picLocks noChangeAspect="1"/>
          </p:cNvPicPr>
          <p:nvPr/>
        </p:nvPicPr>
        <p:blipFill>
          <a:blip r:embed="rId5"/>
          <a:stretch>
            <a:fillRect/>
          </a:stretch>
        </p:blipFill>
        <p:spPr>
          <a:xfrm>
            <a:off x="10586969" y="431126"/>
            <a:ext cx="1022403" cy="603281"/>
          </a:xfrm>
          <a:prstGeom prst="rect">
            <a:avLst/>
          </a:prstGeom>
        </p:spPr>
      </p:pic>
      <p:pic>
        <p:nvPicPr>
          <p:cNvPr id="1028" name="Picture 4" descr="arXiv – Wikipedia">
            <a:extLst>
              <a:ext uri="{FF2B5EF4-FFF2-40B4-BE49-F238E27FC236}">
                <a16:creationId xmlns:a16="http://schemas.microsoft.com/office/drawing/2014/main" id="{8DA8FEBE-C119-B519-0E9B-12B2CFB08B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8993" y="852336"/>
            <a:ext cx="1850379" cy="832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530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D4C126D-C201-D398-C2B7-B9C5321DB3CD}"/>
              </a:ext>
            </a:extLst>
          </p:cNvPr>
          <p:cNvSpPr>
            <a:spLocks noGrp="1"/>
          </p:cNvSpPr>
          <p:nvPr>
            <p:ph type="sldNum" sz="quarter" idx="17"/>
          </p:nvPr>
        </p:nvSpPr>
        <p:spPr/>
        <p:txBody>
          <a:bodyPr/>
          <a:lstStyle/>
          <a:p>
            <a:fld id="{D836C0FE-70CA-4950-82D6-CF602CC2B770}" type="slidenum">
              <a:rPr lang="en-GB" smtClean="0"/>
              <a:t>2</a:t>
            </a:fld>
            <a:endParaRPr lang="en-GB" dirty="0"/>
          </a:p>
        </p:txBody>
      </p:sp>
      <p:sp>
        <p:nvSpPr>
          <p:cNvPr id="6" name="Title 5">
            <a:extLst>
              <a:ext uri="{FF2B5EF4-FFF2-40B4-BE49-F238E27FC236}">
                <a16:creationId xmlns:a16="http://schemas.microsoft.com/office/drawing/2014/main" id="{3E11B721-4137-D3F0-C99F-606915B6B6A2}"/>
              </a:ext>
            </a:extLst>
          </p:cNvPr>
          <p:cNvSpPr>
            <a:spLocks noGrp="1"/>
          </p:cNvSpPr>
          <p:nvPr>
            <p:ph type="title"/>
          </p:nvPr>
        </p:nvSpPr>
        <p:spPr/>
        <p:txBody>
          <a:bodyPr anchor="t"/>
          <a:lstStyle/>
          <a:p>
            <a:r>
              <a:rPr lang="en-GB" dirty="0"/>
              <a:t>Overview</a:t>
            </a:r>
          </a:p>
        </p:txBody>
      </p:sp>
      <p:sp>
        <p:nvSpPr>
          <p:cNvPr id="7" name="Content Placeholder 6">
            <a:extLst>
              <a:ext uri="{FF2B5EF4-FFF2-40B4-BE49-F238E27FC236}">
                <a16:creationId xmlns:a16="http://schemas.microsoft.com/office/drawing/2014/main" id="{22F05205-94CF-CB73-BAA0-A3DCC10A28B6}"/>
              </a:ext>
            </a:extLst>
          </p:cNvPr>
          <p:cNvSpPr>
            <a:spLocks noGrp="1"/>
          </p:cNvSpPr>
          <p:nvPr>
            <p:ph sz="half" idx="1"/>
          </p:nvPr>
        </p:nvSpPr>
        <p:spPr>
          <a:xfrm>
            <a:off x="695325" y="1484785"/>
            <a:ext cx="6553200" cy="4679478"/>
          </a:xfrm>
        </p:spPr>
        <p:txBody>
          <a:bodyPr>
            <a:normAutofit/>
          </a:bodyPr>
          <a:lstStyle/>
          <a:p>
            <a:pPr>
              <a:spcAft>
                <a:spcPts val="1200"/>
              </a:spcAft>
            </a:pPr>
            <a:r>
              <a:rPr lang="en-US" b="1" dirty="0"/>
              <a:t>Types of Literature</a:t>
            </a:r>
          </a:p>
          <a:p>
            <a:pPr>
              <a:spcAft>
                <a:spcPts val="1200"/>
              </a:spcAft>
            </a:pPr>
            <a:r>
              <a:rPr lang="en-US" b="1" dirty="0"/>
              <a:t>Finding Literature &amp; Data</a:t>
            </a:r>
          </a:p>
          <a:p>
            <a:pPr>
              <a:spcAft>
                <a:spcPts val="1200"/>
              </a:spcAft>
            </a:pPr>
            <a:r>
              <a:rPr lang="en-US" b="1" dirty="0"/>
              <a:t>Acquiring </a:t>
            </a:r>
            <a:r>
              <a:rPr lang="en-US" b="1" dirty="0" err="1"/>
              <a:t>Knowlede</a:t>
            </a:r>
            <a:r>
              <a:rPr lang="en-US" b="1" dirty="0"/>
              <a:t> from Literature</a:t>
            </a:r>
          </a:p>
          <a:p>
            <a:pPr>
              <a:spcAft>
                <a:spcPts val="1200"/>
              </a:spcAft>
            </a:pPr>
            <a:r>
              <a:rPr lang="en-US" b="1" dirty="0"/>
              <a:t>Citing Materials</a:t>
            </a:r>
          </a:p>
          <a:p>
            <a:pPr>
              <a:spcAft>
                <a:spcPts val="1200"/>
              </a:spcAft>
            </a:pPr>
            <a:r>
              <a:rPr lang="en-US" b="1" dirty="0"/>
              <a:t>1. Assignment</a:t>
            </a:r>
            <a:endParaRPr lang="en-GB" b="1" dirty="0"/>
          </a:p>
        </p:txBody>
      </p:sp>
      <p:pic>
        <p:nvPicPr>
          <p:cNvPr id="5" name="Picture Placeholder 4" descr="Ein Bild, das Kleidung, Kunst, Frau, Menschliches Gesicht enthält.&#10;&#10;Automatisch generierte Beschreibung">
            <a:extLst>
              <a:ext uri="{FF2B5EF4-FFF2-40B4-BE49-F238E27FC236}">
                <a16:creationId xmlns:a16="http://schemas.microsoft.com/office/drawing/2014/main" id="{0EF2DA09-E085-80D8-9CCE-7CC27BAE739B}"/>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39969" r="21999"/>
          <a:stretch/>
        </p:blipFill>
        <p:spPr>
          <a:xfrm>
            <a:off x="8184000" y="0"/>
            <a:ext cx="4008000" cy="6858000"/>
          </a:xfrm>
          <a:ln w="6350">
            <a:solidFill>
              <a:schemeClr val="tx1"/>
            </a:solidFill>
          </a:ln>
          <a:effectLst>
            <a:outerShdw blurRad="254000" dist="107763" dir="2699994" algn="tl">
              <a:prstClr val="black">
                <a:alpha val="40000"/>
              </a:prstClr>
            </a:outerShdw>
          </a:effectLst>
        </p:spPr>
      </p:pic>
      <p:sp>
        <p:nvSpPr>
          <p:cNvPr id="8" name="Date Placeholder 7">
            <a:extLst>
              <a:ext uri="{FF2B5EF4-FFF2-40B4-BE49-F238E27FC236}">
                <a16:creationId xmlns:a16="http://schemas.microsoft.com/office/drawing/2014/main" id="{B7AD9B9B-5761-2739-D118-2B81638CF045}"/>
              </a:ext>
            </a:extLst>
          </p:cNvPr>
          <p:cNvSpPr>
            <a:spLocks noGrp="1"/>
          </p:cNvSpPr>
          <p:nvPr>
            <p:ph type="dt" sz="half" idx="15"/>
          </p:nvPr>
        </p:nvSpPr>
        <p:spPr>
          <a:xfrm>
            <a:off x="8400256" y="6439500"/>
            <a:ext cx="3672000" cy="144000"/>
          </a:xfrm>
        </p:spPr>
        <p:txBody>
          <a:bodyPr/>
          <a:lstStyle/>
          <a:p>
            <a:pPr algn="l"/>
            <a:endParaRPr lang="en-GB" dirty="0"/>
          </a:p>
        </p:txBody>
      </p:sp>
      <p:sp>
        <p:nvSpPr>
          <p:cNvPr id="9" name="Footer Placeholder 8">
            <a:extLst>
              <a:ext uri="{FF2B5EF4-FFF2-40B4-BE49-F238E27FC236}">
                <a16:creationId xmlns:a16="http://schemas.microsoft.com/office/drawing/2014/main" id="{374B44C8-0ADF-F56E-0498-D68C27F8E869}"/>
              </a:ext>
            </a:extLst>
          </p:cNvPr>
          <p:cNvSpPr>
            <a:spLocks noGrp="1"/>
          </p:cNvSpPr>
          <p:nvPr>
            <p:ph type="ftr" sz="quarter" idx="16"/>
          </p:nvPr>
        </p:nvSpPr>
        <p:spPr/>
        <p:txBody>
          <a:bodyPr/>
          <a:lstStyle/>
          <a:p>
            <a:r>
              <a:rPr lang="en-GB" dirty="0"/>
              <a:t>KMH | IL Scientific Method</a:t>
            </a:r>
          </a:p>
        </p:txBody>
      </p:sp>
      <p:sp>
        <p:nvSpPr>
          <p:cNvPr id="3" name="Textplatzhalter 2">
            <a:extLst>
              <a:ext uri="{FF2B5EF4-FFF2-40B4-BE49-F238E27FC236}">
                <a16:creationId xmlns:a16="http://schemas.microsoft.com/office/drawing/2014/main" id="{6E9498DA-2104-BA75-7CCA-37E4115C921F}"/>
              </a:ext>
            </a:extLst>
          </p:cNvPr>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1757287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B1788C1-5C58-B74F-D17E-D3812B28E965}"/>
              </a:ext>
            </a:extLst>
          </p:cNvPr>
          <p:cNvSpPr>
            <a:spLocks noGrp="1"/>
          </p:cNvSpPr>
          <p:nvPr>
            <p:ph type="sldNum" sz="quarter" idx="12"/>
          </p:nvPr>
        </p:nvSpPr>
        <p:spPr/>
        <p:txBody>
          <a:bodyPr/>
          <a:lstStyle/>
          <a:p>
            <a:fld id="{D836C0FE-70CA-4950-82D6-CF602CC2B770}" type="slidenum">
              <a:rPr lang="en-GB" smtClean="0"/>
              <a:t>20</a:t>
            </a:fld>
            <a:endParaRPr lang="en-GB" dirty="0"/>
          </a:p>
        </p:txBody>
      </p:sp>
      <p:sp>
        <p:nvSpPr>
          <p:cNvPr id="3" name="Titel 2">
            <a:extLst>
              <a:ext uri="{FF2B5EF4-FFF2-40B4-BE49-F238E27FC236}">
                <a16:creationId xmlns:a16="http://schemas.microsoft.com/office/drawing/2014/main" id="{41C7D335-F11F-15A8-3B3A-DFAC3F1A810B}"/>
              </a:ext>
            </a:extLst>
          </p:cNvPr>
          <p:cNvSpPr>
            <a:spLocks noGrp="1"/>
          </p:cNvSpPr>
          <p:nvPr>
            <p:ph type="title"/>
          </p:nvPr>
        </p:nvSpPr>
        <p:spPr/>
        <p:txBody>
          <a:bodyPr/>
          <a:lstStyle/>
          <a:p>
            <a:r>
              <a:rPr lang="en-GB" dirty="0"/>
              <a:t>Beware: Predatory journals</a:t>
            </a:r>
          </a:p>
        </p:txBody>
      </p:sp>
      <p:sp>
        <p:nvSpPr>
          <p:cNvPr id="4" name="Inhaltsplatzhalter 3">
            <a:extLst>
              <a:ext uri="{FF2B5EF4-FFF2-40B4-BE49-F238E27FC236}">
                <a16:creationId xmlns:a16="http://schemas.microsoft.com/office/drawing/2014/main" id="{035A1D60-564C-6824-DBD5-982B5E2812DC}"/>
              </a:ext>
            </a:extLst>
          </p:cNvPr>
          <p:cNvSpPr>
            <a:spLocks noGrp="1"/>
          </p:cNvSpPr>
          <p:nvPr>
            <p:ph idx="1"/>
          </p:nvPr>
        </p:nvSpPr>
        <p:spPr>
          <a:xfrm>
            <a:off x="695325" y="1556793"/>
            <a:ext cx="5902325" cy="4607472"/>
          </a:xfrm>
        </p:spPr>
        <p:txBody>
          <a:bodyPr/>
          <a:lstStyle/>
          <a:p>
            <a:r>
              <a:rPr lang="en-GB" dirty="0"/>
              <a:t>deceptive publications that exploit researchers by charging </a:t>
            </a:r>
            <a:r>
              <a:rPr lang="en-GB" b="1" dirty="0"/>
              <a:t>high fees </a:t>
            </a:r>
            <a:r>
              <a:rPr lang="en-GB" dirty="0"/>
              <a:t>for publishing </a:t>
            </a:r>
            <a:r>
              <a:rPr lang="en-GB" b="1" dirty="0"/>
              <a:t>without</a:t>
            </a:r>
            <a:r>
              <a:rPr lang="en-GB" dirty="0"/>
              <a:t> providing legitimate </a:t>
            </a:r>
            <a:r>
              <a:rPr lang="en-GB" b="1" dirty="0"/>
              <a:t>editorial and peer-review processes</a:t>
            </a:r>
          </a:p>
        </p:txBody>
      </p:sp>
      <p:sp>
        <p:nvSpPr>
          <p:cNvPr id="5" name="Datumsplatzhalter 4">
            <a:extLst>
              <a:ext uri="{FF2B5EF4-FFF2-40B4-BE49-F238E27FC236}">
                <a16:creationId xmlns:a16="http://schemas.microsoft.com/office/drawing/2014/main" id="{8848960F-F6CC-D270-74C0-596F0020180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F1C82ED-B2AA-46EB-5E51-4EDB12F58D61}"/>
              </a:ext>
            </a:extLst>
          </p:cNvPr>
          <p:cNvSpPr>
            <a:spLocks noGrp="1"/>
          </p:cNvSpPr>
          <p:nvPr>
            <p:ph type="ftr" sz="quarter" idx="11"/>
          </p:nvPr>
        </p:nvSpPr>
        <p:spPr/>
        <p:txBody>
          <a:bodyPr/>
          <a:lstStyle/>
          <a:p>
            <a:r>
              <a:rPr lang="en-GB" dirty="0"/>
              <a:t>KMH | IL Scientific Method</a:t>
            </a:r>
          </a:p>
        </p:txBody>
      </p:sp>
      <p:pic>
        <p:nvPicPr>
          <p:cNvPr id="8" name="Grafik 7">
            <a:hlinkClick r:id="rId2"/>
            <a:extLst>
              <a:ext uri="{FF2B5EF4-FFF2-40B4-BE49-F238E27FC236}">
                <a16:creationId xmlns:a16="http://schemas.microsoft.com/office/drawing/2014/main" id="{5CB8647D-5C40-617C-AF4B-456E55C2860A}"/>
              </a:ext>
            </a:extLst>
          </p:cNvPr>
          <p:cNvPicPr>
            <a:picLocks noChangeAspect="1"/>
          </p:cNvPicPr>
          <p:nvPr/>
        </p:nvPicPr>
        <p:blipFill>
          <a:blip r:embed="rId3"/>
          <a:stretch>
            <a:fillRect/>
          </a:stretch>
        </p:blipFill>
        <p:spPr>
          <a:xfrm>
            <a:off x="6837310" y="1338471"/>
            <a:ext cx="4203239" cy="10847179"/>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8450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5307C8-0582-350D-3AA9-192E9388809C}"/>
              </a:ext>
            </a:extLst>
          </p:cNvPr>
          <p:cNvSpPr>
            <a:spLocks noGrp="1"/>
          </p:cNvSpPr>
          <p:nvPr>
            <p:ph type="sldNum" sz="quarter" idx="12"/>
          </p:nvPr>
        </p:nvSpPr>
        <p:spPr/>
        <p:txBody>
          <a:bodyPr/>
          <a:lstStyle/>
          <a:p>
            <a:fld id="{D836C0FE-70CA-4950-82D6-CF602CC2B770}" type="slidenum">
              <a:rPr lang="de-DE" smtClean="0"/>
              <a:t>21</a:t>
            </a:fld>
            <a:endParaRPr lang="de-DE" dirty="0"/>
          </a:p>
        </p:txBody>
      </p:sp>
      <p:sp>
        <p:nvSpPr>
          <p:cNvPr id="3" name="Titel 2">
            <a:extLst>
              <a:ext uri="{FF2B5EF4-FFF2-40B4-BE49-F238E27FC236}">
                <a16:creationId xmlns:a16="http://schemas.microsoft.com/office/drawing/2014/main" id="{2CA5721F-3EC7-0BAB-995C-543842191A9C}"/>
              </a:ext>
            </a:extLst>
          </p:cNvPr>
          <p:cNvSpPr>
            <a:spLocks noGrp="1"/>
          </p:cNvSpPr>
          <p:nvPr>
            <p:ph type="title"/>
          </p:nvPr>
        </p:nvSpPr>
        <p:spPr>
          <a:xfrm>
            <a:off x="695324" y="474217"/>
            <a:ext cx="8928100" cy="792000"/>
          </a:xfrm>
        </p:spPr>
        <p:txBody>
          <a:bodyPr/>
          <a:lstStyle/>
          <a:p>
            <a:r>
              <a:rPr lang="en-GB" dirty="0"/>
              <a:t>Another layer of complexity: Open/Closed Access</a:t>
            </a:r>
          </a:p>
        </p:txBody>
      </p:sp>
      <p:graphicFrame>
        <p:nvGraphicFramePr>
          <p:cNvPr id="7" name="Inhaltsplatzhalter 6">
            <a:extLst>
              <a:ext uri="{FF2B5EF4-FFF2-40B4-BE49-F238E27FC236}">
                <a16:creationId xmlns:a16="http://schemas.microsoft.com/office/drawing/2014/main" id="{F3C12AE8-3B83-C159-0533-CB33DC65820A}"/>
              </a:ext>
            </a:extLst>
          </p:cNvPr>
          <p:cNvGraphicFramePr>
            <a:graphicFrameLocks noGrp="1"/>
          </p:cNvGraphicFramePr>
          <p:nvPr>
            <p:ph idx="1"/>
            <p:extLst>
              <p:ext uri="{D42A27DB-BD31-4B8C-83A1-F6EECF244321}">
                <p14:modId xmlns:p14="http://schemas.microsoft.com/office/powerpoint/2010/main" val="2172867028"/>
              </p:ext>
            </p:extLst>
          </p:nvPr>
        </p:nvGraphicFramePr>
        <p:xfrm>
          <a:off x="695324" y="1129161"/>
          <a:ext cx="9988918" cy="4923815"/>
        </p:xfrm>
        <a:graphic>
          <a:graphicData uri="http://schemas.openxmlformats.org/drawingml/2006/table">
            <a:tbl>
              <a:tblPr firstRow="1">
                <a:tableStyleId>{793D81CF-94F2-401A-BA57-92F5A7B2D0C5}</a:tableStyleId>
              </a:tblPr>
              <a:tblGrid>
                <a:gridCol w="2296174">
                  <a:extLst>
                    <a:ext uri="{9D8B030D-6E8A-4147-A177-3AD203B41FA5}">
                      <a16:colId xmlns:a16="http://schemas.microsoft.com/office/drawing/2014/main" val="2379938278"/>
                    </a:ext>
                  </a:extLst>
                </a:gridCol>
                <a:gridCol w="3846372">
                  <a:extLst>
                    <a:ext uri="{9D8B030D-6E8A-4147-A177-3AD203B41FA5}">
                      <a16:colId xmlns:a16="http://schemas.microsoft.com/office/drawing/2014/main" val="1158951741"/>
                    </a:ext>
                  </a:extLst>
                </a:gridCol>
                <a:gridCol w="3846372">
                  <a:extLst>
                    <a:ext uri="{9D8B030D-6E8A-4147-A177-3AD203B41FA5}">
                      <a16:colId xmlns:a16="http://schemas.microsoft.com/office/drawing/2014/main" val="2187351004"/>
                    </a:ext>
                  </a:extLst>
                </a:gridCol>
              </a:tblGrid>
              <a:tr h="157310">
                <a:tc>
                  <a:txBody>
                    <a:bodyPr/>
                    <a:lstStyle/>
                    <a:p>
                      <a:pPr fontAlgn="b"/>
                      <a:r>
                        <a:rPr lang="de-AT" sz="1800" b="1">
                          <a:effectLst/>
                        </a:rPr>
                        <a:t>Aspect</a:t>
                      </a:r>
                    </a:p>
                  </a:txBody>
                  <a:tcPr marL="22473" marR="22473" marT="11236" marB="11236" anchor="b"/>
                </a:tc>
                <a:tc>
                  <a:txBody>
                    <a:bodyPr/>
                    <a:lstStyle/>
                    <a:p>
                      <a:pPr fontAlgn="b"/>
                      <a:r>
                        <a:rPr lang="de-AT" sz="1800" b="1" dirty="0">
                          <a:effectLst/>
                        </a:rPr>
                        <a:t>Open Access</a:t>
                      </a:r>
                    </a:p>
                  </a:txBody>
                  <a:tcPr marL="22473" marR="22473" marT="11236" marB="11236" anchor="b"/>
                </a:tc>
                <a:tc>
                  <a:txBody>
                    <a:bodyPr/>
                    <a:lstStyle/>
                    <a:p>
                      <a:pPr fontAlgn="b"/>
                      <a:r>
                        <a:rPr lang="de-AT" sz="1800" b="1">
                          <a:effectLst/>
                        </a:rPr>
                        <a:t>Closed Access</a:t>
                      </a:r>
                    </a:p>
                  </a:txBody>
                  <a:tcPr marL="22473" marR="22473" marT="11236" marB="11236" anchor="b"/>
                </a:tc>
                <a:extLst>
                  <a:ext uri="{0D108BD9-81ED-4DB2-BD59-A6C34878D82A}">
                    <a16:rowId xmlns:a16="http://schemas.microsoft.com/office/drawing/2014/main" val="2125124783"/>
                  </a:ext>
                </a:extLst>
              </a:tr>
              <a:tr h="494402">
                <a:tc>
                  <a:txBody>
                    <a:bodyPr/>
                    <a:lstStyle/>
                    <a:p>
                      <a:pPr fontAlgn="base"/>
                      <a:r>
                        <a:rPr lang="de-AT" sz="1800" b="1">
                          <a:effectLst/>
                        </a:rPr>
                        <a:t>Access</a:t>
                      </a:r>
                      <a:endParaRPr lang="de-AT" sz="1800">
                        <a:effectLst/>
                      </a:endParaRPr>
                    </a:p>
                  </a:txBody>
                  <a:tcPr marL="22473" marR="22473" marT="11236" marB="11236" anchor="ctr"/>
                </a:tc>
                <a:tc>
                  <a:txBody>
                    <a:bodyPr/>
                    <a:lstStyle/>
                    <a:p>
                      <a:pPr fontAlgn="base"/>
                      <a:r>
                        <a:rPr lang="en-US" sz="1800">
                          <a:effectLst/>
                        </a:rPr>
                        <a:t>Free to read for everyone online.</a:t>
                      </a:r>
                    </a:p>
                  </a:txBody>
                  <a:tcPr marL="22473" marR="22473" marT="11236" marB="11236" anchor="ctr"/>
                </a:tc>
                <a:tc>
                  <a:txBody>
                    <a:bodyPr/>
                    <a:lstStyle/>
                    <a:p>
                      <a:pPr fontAlgn="base"/>
                      <a:r>
                        <a:rPr lang="en-US" sz="1800">
                          <a:effectLst/>
                        </a:rPr>
                        <a:t>Requires a subscription or pay-per-view access.</a:t>
                      </a:r>
                    </a:p>
                  </a:txBody>
                  <a:tcPr marL="22473" marR="22473" marT="11236" marB="11236" anchor="ctr"/>
                </a:tc>
                <a:extLst>
                  <a:ext uri="{0D108BD9-81ED-4DB2-BD59-A6C34878D82A}">
                    <a16:rowId xmlns:a16="http://schemas.microsoft.com/office/drawing/2014/main" val="1468490686"/>
                  </a:ext>
                </a:extLst>
              </a:tr>
              <a:tr h="561820">
                <a:tc>
                  <a:txBody>
                    <a:bodyPr/>
                    <a:lstStyle/>
                    <a:p>
                      <a:pPr fontAlgn="base"/>
                      <a:r>
                        <a:rPr lang="de-AT" sz="1800" b="1">
                          <a:effectLst/>
                        </a:rPr>
                        <a:t>Cost for Authors</a:t>
                      </a:r>
                      <a:endParaRPr lang="de-AT" sz="1800">
                        <a:effectLst/>
                      </a:endParaRPr>
                    </a:p>
                  </a:txBody>
                  <a:tcPr marL="22473" marR="22473" marT="11236" marB="11236" anchor="ctr"/>
                </a:tc>
                <a:tc>
                  <a:txBody>
                    <a:bodyPr/>
                    <a:lstStyle/>
                    <a:p>
                      <a:pPr fontAlgn="base"/>
                      <a:r>
                        <a:rPr lang="en-US" sz="1800">
                          <a:effectLst/>
                        </a:rPr>
                        <a:t>Authors often pay Article Processing Charges (APCs).</a:t>
                      </a:r>
                    </a:p>
                  </a:txBody>
                  <a:tcPr marL="22473" marR="22473" marT="11236" marB="11236" anchor="ctr"/>
                </a:tc>
                <a:tc>
                  <a:txBody>
                    <a:bodyPr/>
                    <a:lstStyle/>
                    <a:p>
                      <a:pPr fontAlgn="base"/>
                      <a:r>
                        <a:rPr lang="en-US" sz="1800" dirty="0">
                          <a:effectLst/>
                        </a:rPr>
                        <a:t>No direct cost for authors; costs covered by subscriptions.</a:t>
                      </a:r>
                    </a:p>
                  </a:txBody>
                  <a:tcPr marL="22473" marR="22473" marT="11236" marB="11236" anchor="ctr"/>
                </a:tc>
                <a:extLst>
                  <a:ext uri="{0D108BD9-81ED-4DB2-BD59-A6C34878D82A}">
                    <a16:rowId xmlns:a16="http://schemas.microsoft.com/office/drawing/2014/main" val="1699364797"/>
                  </a:ext>
                </a:extLst>
              </a:tr>
              <a:tr h="629239">
                <a:tc>
                  <a:txBody>
                    <a:bodyPr/>
                    <a:lstStyle/>
                    <a:p>
                      <a:pPr fontAlgn="base"/>
                      <a:r>
                        <a:rPr lang="de-AT" sz="1800" b="1">
                          <a:effectLst/>
                        </a:rPr>
                        <a:t>Audience Reach</a:t>
                      </a:r>
                      <a:endParaRPr lang="de-AT" sz="1800">
                        <a:effectLst/>
                      </a:endParaRPr>
                    </a:p>
                  </a:txBody>
                  <a:tcPr marL="22473" marR="22473" marT="11236" marB="11236" anchor="ctr"/>
                </a:tc>
                <a:tc>
                  <a:txBody>
                    <a:bodyPr/>
                    <a:lstStyle/>
                    <a:p>
                      <a:pPr fontAlgn="base"/>
                      <a:r>
                        <a:rPr lang="en-US" sz="1800" dirty="0">
                          <a:effectLst/>
                        </a:rPr>
                        <a:t>Accessible to the public and researchers globally.</a:t>
                      </a:r>
                    </a:p>
                  </a:txBody>
                  <a:tcPr marL="22473" marR="22473" marT="11236" marB="11236" anchor="ctr"/>
                </a:tc>
                <a:tc>
                  <a:txBody>
                    <a:bodyPr/>
                    <a:lstStyle/>
                    <a:p>
                      <a:pPr fontAlgn="base"/>
                      <a:r>
                        <a:rPr lang="en-US" sz="1800" dirty="0">
                          <a:effectLst/>
                        </a:rPr>
                        <a:t>Limited to subscribers, institutions, or paywall access.</a:t>
                      </a:r>
                    </a:p>
                  </a:txBody>
                  <a:tcPr marL="22473" marR="22473" marT="11236" marB="11236" anchor="ctr"/>
                </a:tc>
                <a:extLst>
                  <a:ext uri="{0D108BD9-81ED-4DB2-BD59-A6C34878D82A}">
                    <a16:rowId xmlns:a16="http://schemas.microsoft.com/office/drawing/2014/main" val="1533844313"/>
                  </a:ext>
                </a:extLst>
              </a:tr>
              <a:tr h="426983">
                <a:tc>
                  <a:txBody>
                    <a:bodyPr/>
                    <a:lstStyle/>
                    <a:p>
                      <a:pPr fontAlgn="base"/>
                      <a:r>
                        <a:rPr lang="de-AT" sz="1800" b="1">
                          <a:effectLst/>
                        </a:rPr>
                        <a:t>Visibility</a:t>
                      </a:r>
                      <a:endParaRPr lang="de-AT" sz="1800">
                        <a:effectLst/>
                      </a:endParaRPr>
                    </a:p>
                  </a:txBody>
                  <a:tcPr marL="22473" marR="22473" marT="11236" marB="11236" anchor="ctr"/>
                </a:tc>
                <a:tc>
                  <a:txBody>
                    <a:bodyPr/>
                    <a:lstStyle/>
                    <a:p>
                      <a:pPr fontAlgn="base"/>
                      <a:r>
                        <a:rPr lang="en-US" sz="1800">
                          <a:effectLst/>
                        </a:rPr>
                        <a:t>High; easily discoverable and shareable.</a:t>
                      </a:r>
                    </a:p>
                  </a:txBody>
                  <a:tcPr marL="22473" marR="22473" marT="11236" marB="11236" anchor="ctr"/>
                </a:tc>
                <a:tc>
                  <a:txBody>
                    <a:bodyPr/>
                    <a:lstStyle/>
                    <a:p>
                      <a:pPr fontAlgn="base"/>
                      <a:r>
                        <a:rPr lang="en-US" sz="1800" dirty="0">
                          <a:effectLst/>
                        </a:rPr>
                        <a:t>Restricted; limited audience and accessibility.</a:t>
                      </a:r>
                    </a:p>
                  </a:txBody>
                  <a:tcPr marL="22473" marR="22473" marT="11236" marB="11236" anchor="ctr"/>
                </a:tc>
                <a:extLst>
                  <a:ext uri="{0D108BD9-81ED-4DB2-BD59-A6C34878D82A}">
                    <a16:rowId xmlns:a16="http://schemas.microsoft.com/office/drawing/2014/main" val="130640842"/>
                  </a:ext>
                </a:extLst>
              </a:tr>
              <a:tr h="494402">
                <a:tc>
                  <a:txBody>
                    <a:bodyPr/>
                    <a:lstStyle/>
                    <a:p>
                      <a:pPr fontAlgn="base"/>
                      <a:r>
                        <a:rPr lang="de-AT" sz="1800" b="1">
                          <a:effectLst/>
                        </a:rPr>
                        <a:t>Speed of Dissemination</a:t>
                      </a:r>
                      <a:endParaRPr lang="de-AT" sz="1800">
                        <a:effectLst/>
                      </a:endParaRPr>
                    </a:p>
                  </a:txBody>
                  <a:tcPr marL="22473" marR="22473" marT="11236" marB="11236" anchor="ctr"/>
                </a:tc>
                <a:tc>
                  <a:txBody>
                    <a:bodyPr/>
                    <a:lstStyle/>
                    <a:p>
                      <a:pPr fontAlgn="base"/>
                      <a:r>
                        <a:rPr lang="en-US" sz="1800">
                          <a:effectLst/>
                        </a:rPr>
                        <a:t>Often faster publication due to online-first focus.</a:t>
                      </a:r>
                    </a:p>
                  </a:txBody>
                  <a:tcPr marL="22473" marR="22473" marT="11236" marB="11236" anchor="ctr"/>
                </a:tc>
                <a:tc>
                  <a:txBody>
                    <a:bodyPr/>
                    <a:lstStyle/>
                    <a:p>
                      <a:pPr fontAlgn="base"/>
                      <a:r>
                        <a:rPr lang="en-US" sz="1800">
                          <a:effectLst/>
                        </a:rPr>
                        <a:t>Slower, as access is tied to subscription releases.</a:t>
                      </a:r>
                    </a:p>
                  </a:txBody>
                  <a:tcPr marL="22473" marR="22473" marT="11236" marB="11236" anchor="ctr"/>
                </a:tc>
                <a:extLst>
                  <a:ext uri="{0D108BD9-81ED-4DB2-BD59-A6C34878D82A}">
                    <a16:rowId xmlns:a16="http://schemas.microsoft.com/office/drawing/2014/main" val="1295755494"/>
                  </a:ext>
                </a:extLst>
              </a:tr>
              <a:tr h="426983">
                <a:tc>
                  <a:txBody>
                    <a:bodyPr/>
                    <a:lstStyle/>
                    <a:p>
                      <a:pPr fontAlgn="base"/>
                      <a:r>
                        <a:rPr lang="de-AT" sz="1800" b="1">
                          <a:effectLst/>
                        </a:rPr>
                        <a:t>Examples</a:t>
                      </a:r>
                      <a:endParaRPr lang="de-AT" sz="1800">
                        <a:effectLst/>
                      </a:endParaRPr>
                    </a:p>
                  </a:txBody>
                  <a:tcPr marL="22473" marR="22473" marT="11236" marB="11236" anchor="ctr"/>
                </a:tc>
                <a:tc>
                  <a:txBody>
                    <a:bodyPr/>
                    <a:lstStyle/>
                    <a:p>
                      <a:pPr fontAlgn="base"/>
                      <a:r>
                        <a:rPr lang="de-AT" sz="1800">
                          <a:effectLst/>
                        </a:rPr>
                        <a:t>PLOS ONE, BioMed Central.</a:t>
                      </a:r>
                    </a:p>
                  </a:txBody>
                  <a:tcPr marL="22473" marR="22473" marT="11236" marB="11236" anchor="ctr"/>
                </a:tc>
                <a:tc>
                  <a:txBody>
                    <a:bodyPr/>
                    <a:lstStyle/>
                    <a:p>
                      <a:pPr fontAlgn="base"/>
                      <a:r>
                        <a:rPr lang="en-US" sz="1800" dirty="0">
                          <a:effectLst/>
                        </a:rPr>
                        <a:t>Elsevier’s subscription journals, Wiley, Springer.</a:t>
                      </a:r>
                    </a:p>
                  </a:txBody>
                  <a:tcPr marL="22473" marR="22473" marT="11236" marB="11236" anchor="ctr"/>
                </a:tc>
                <a:extLst>
                  <a:ext uri="{0D108BD9-81ED-4DB2-BD59-A6C34878D82A}">
                    <a16:rowId xmlns:a16="http://schemas.microsoft.com/office/drawing/2014/main" val="187221068"/>
                  </a:ext>
                </a:extLst>
              </a:tr>
              <a:tr h="494402">
                <a:tc>
                  <a:txBody>
                    <a:bodyPr/>
                    <a:lstStyle/>
                    <a:p>
                      <a:pPr fontAlgn="base"/>
                      <a:r>
                        <a:rPr lang="de-AT" sz="1800" b="1">
                          <a:effectLst/>
                        </a:rPr>
                        <a:t>Funding Sources</a:t>
                      </a:r>
                      <a:endParaRPr lang="de-AT" sz="1800">
                        <a:effectLst/>
                      </a:endParaRPr>
                    </a:p>
                  </a:txBody>
                  <a:tcPr marL="22473" marR="22473" marT="11236" marB="11236" anchor="ctr"/>
                </a:tc>
                <a:tc>
                  <a:txBody>
                    <a:bodyPr/>
                    <a:lstStyle/>
                    <a:p>
                      <a:pPr fontAlgn="base"/>
                      <a:r>
                        <a:rPr lang="en-US" sz="1800">
                          <a:effectLst/>
                        </a:rPr>
                        <a:t>Author fees, institutional support, or public grants.</a:t>
                      </a:r>
                    </a:p>
                  </a:txBody>
                  <a:tcPr marL="22473" marR="22473" marT="11236" marB="11236" anchor="ctr"/>
                </a:tc>
                <a:tc>
                  <a:txBody>
                    <a:bodyPr/>
                    <a:lstStyle/>
                    <a:p>
                      <a:pPr fontAlgn="base"/>
                      <a:r>
                        <a:rPr lang="en-US" sz="1800" dirty="0">
                          <a:effectLst/>
                        </a:rPr>
                        <a:t>Subscription revenue from individuals or libraries.</a:t>
                      </a:r>
                    </a:p>
                  </a:txBody>
                  <a:tcPr marL="22473" marR="22473" marT="11236" marB="11236" anchor="ctr"/>
                </a:tc>
                <a:extLst>
                  <a:ext uri="{0D108BD9-81ED-4DB2-BD59-A6C34878D82A}">
                    <a16:rowId xmlns:a16="http://schemas.microsoft.com/office/drawing/2014/main" val="3368612941"/>
                  </a:ext>
                </a:extLst>
              </a:tr>
              <a:tr h="494402">
                <a:tc>
                  <a:txBody>
                    <a:bodyPr/>
                    <a:lstStyle/>
                    <a:p>
                      <a:pPr fontAlgn="base"/>
                      <a:r>
                        <a:rPr lang="de-AT" sz="1800" b="1">
                          <a:effectLst/>
                        </a:rPr>
                        <a:t>Ethical Aspect</a:t>
                      </a:r>
                      <a:endParaRPr lang="de-AT" sz="1800">
                        <a:effectLst/>
                      </a:endParaRPr>
                    </a:p>
                  </a:txBody>
                  <a:tcPr marL="22473" marR="22473" marT="11236" marB="11236" anchor="ctr"/>
                </a:tc>
                <a:tc>
                  <a:txBody>
                    <a:bodyPr/>
                    <a:lstStyle/>
                    <a:p>
                      <a:pPr fontAlgn="base"/>
                      <a:r>
                        <a:rPr lang="en-US" sz="1800" dirty="0">
                          <a:effectLst/>
                        </a:rPr>
                        <a:t>Promotes equitable access to knowledge.</a:t>
                      </a:r>
                    </a:p>
                  </a:txBody>
                  <a:tcPr marL="22473" marR="22473" marT="11236" marB="11236" anchor="ctr"/>
                </a:tc>
                <a:tc>
                  <a:txBody>
                    <a:bodyPr/>
                    <a:lstStyle/>
                    <a:p>
                      <a:pPr fontAlgn="base"/>
                      <a:r>
                        <a:rPr lang="en-US" sz="1800" dirty="0">
                          <a:effectLst/>
                        </a:rPr>
                        <a:t>Knowledge access is restricted by economic barriers.</a:t>
                      </a:r>
                    </a:p>
                  </a:txBody>
                  <a:tcPr marL="22473" marR="22473" marT="11236" marB="11236" anchor="ctr"/>
                </a:tc>
                <a:extLst>
                  <a:ext uri="{0D108BD9-81ED-4DB2-BD59-A6C34878D82A}">
                    <a16:rowId xmlns:a16="http://schemas.microsoft.com/office/drawing/2014/main" val="3419476413"/>
                  </a:ext>
                </a:extLst>
              </a:tr>
            </a:tbl>
          </a:graphicData>
        </a:graphic>
      </p:graphicFrame>
      <p:sp>
        <p:nvSpPr>
          <p:cNvPr id="5" name="Datumsplatzhalter 4">
            <a:extLst>
              <a:ext uri="{FF2B5EF4-FFF2-40B4-BE49-F238E27FC236}">
                <a16:creationId xmlns:a16="http://schemas.microsoft.com/office/drawing/2014/main" id="{396B72E6-FFB2-2738-4256-53F446E5C159}"/>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F0A521F2-3634-5D42-56A3-02037CCDF492}"/>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529783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9C38A5-7548-3EE0-60C9-5BD04D82E5D8}"/>
              </a:ext>
            </a:extLst>
          </p:cNvPr>
          <p:cNvSpPr>
            <a:spLocks noGrp="1"/>
          </p:cNvSpPr>
          <p:nvPr>
            <p:ph type="sldNum" sz="quarter" idx="12"/>
          </p:nvPr>
        </p:nvSpPr>
        <p:spPr/>
        <p:txBody>
          <a:bodyPr/>
          <a:lstStyle/>
          <a:p>
            <a:fld id="{D836C0FE-70CA-4950-82D6-CF602CC2B770}" type="slidenum">
              <a:rPr lang="de-DE" smtClean="0"/>
              <a:t>22</a:t>
            </a:fld>
            <a:endParaRPr lang="de-DE" dirty="0"/>
          </a:p>
        </p:txBody>
      </p:sp>
      <p:sp>
        <p:nvSpPr>
          <p:cNvPr id="3" name="Titel 2">
            <a:extLst>
              <a:ext uri="{FF2B5EF4-FFF2-40B4-BE49-F238E27FC236}">
                <a16:creationId xmlns:a16="http://schemas.microsoft.com/office/drawing/2014/main" id="{5090EB01-BD70-1715-EA39-7F5D26858CD9}"/>
              </a:ext>
            </a:extLst>
          </p:cNvPr>
          <p:cNvSpPr>
            <a:spLocks noGrp="1"/>
          </p:cNvSpPr>
          <p:nvPr>
            <p:ph type="title"/>
          </p:nvPr>
        </p:nvSpPr>
        <p:spPr>
          <a:xfrm>
            <a:off x="695326" y="476672"/>
            <a:ext cx="3253587" cy="792000"/>
          </a:xfrm>
        </p:spPr>
        <p:txBody>
          <a:bodyPr/>
          <a:lstStyle/>
          <a:p>
            <a:pPr>
              <a:lnSpc>
                <a:spcPct val="150000"/>
              </a:lnSpc>
            </a:pPr>
            <a:r>
              <a:rPr lang="en-GB" dirty="0"/>
              <a:t>Open Access: </a:t>
            </a:r>
            <a:br>
              <a:rPr lang="en-GB" dirty="0"/>
            </a:br>
            <a:r>
              <a:rPr lang="en-GB" dirty="0"/>
              <a:t>All about licences</a:t>
            </a:r>
          </a:p>
        </p:txBody>
      </p:sp>
      <p:sp>
        <p:nvSpPr>
          <p:cNvPr id="5" name="Datumsplatzhalter 4">
            <a:extLst>
              <a:ext uri="{FF2B5EF4-FFF2-40B4-BE49-F238E27FC236}">
                <a16:creationId xmlns:a16="http://schemas.microsoft.com/office/drawing/2014/main" id="{EE4A604C-D32A-B615-A083-5B218C36D695}"/>
              </a:ext>
            </a:extLst>
          </p:cNvPr>
          <p:cNvSpPr>
            <a:spLocks noGrp="1"/>
          </p:cNvSpPr>
          <p:nvPr>
            <p:ph type="dt" sz="half" idx="10"/>
          </p:nvPr>
        </p:nvSpPr>
        <p:spPr/>
        <p:txBody>
          <a:bodyPr/>
          <a:lstStyle/>
          <a:p>
            <a:r>
              <a:rPr lang="de-DE"/>
              <a:t>(Ohio State University, CC0)</a:t>
            </a:r>
            <a:endParaRPr lang="de-DE" dirty="0"/>
          </a:p>
        </p:txBody>
      </p:sp>
      <p:sp>
        <p:nvSpPr>
          <p:cNvPr id="6" name="Fußzeilenplatzhalter 5">
            <a:extLst>
              <a:ext uri="{FF2B5EF4-FFF2-40B4-BE49-F238E27FC236}">
                <a16:creationId xmlns:a16="http://schemas.microsoft.com/office/drawing/2014/main" id="{D0933497-5345-FD6D-AB3E-351F51D92796}"/>
              </a:ext>
            </a:extLst>
          </p:cNvPr>
          <p:cNvSpPr>
            <a:spLocks noGrp="1"/>
          </p:cNvSpPr>
          <p:nvPr>
            <p:ph type="ftr" sz="quarter" idx="11"/>
          </p:nvPr>
        </p:nvSpPr>
        <p:spPr/>
        <p:txBody>
          <a:bodyPr/>
          <a:lstStyle/>
          <a:p>
            <a:r>
              <a:rPr lang="de-DE"/>
              <a:t>KMH | IL Scientific Method</a:t>
            </a:r>
            <a:endParaRPr lang="de-DE" dirty="0"/>
          </a:p>
        </p:txBody>
      </p:sp>
      <p:pic>
        <p:nvPicPr>
          <p:cNvPr id="3074" name="Picture 2" descr="A graphic explaining Creative Commons licenses, the icons used for each license, and the terms of each license.">
            <a:hlinkClick r:id="rId2"/>
            <a:extLst>
              <a:ext uri="{FF2B5EF4-FFF2-40B4-BE49-F238E27FC236}">
                <a16:creationId xmlns:a16="http://schemas.microsoft.com/office/drawing/2014/main" id="{6BBDB0C9-15BB-A434-9FA0-6F39AE7E2F8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89084" y="351625"/>
            <a:ext cx="7393553" cy="578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620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BEEE4F-2F99-D408-700E-9054AC777FB9}"/>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3" name="Titel 2">
            <a:extLst>
              <a:ext uri="{FF2B5EF4-FFF2-40B4-BE49-F238E27FC236}">
                <a16:creationId xmlns:a16="http://schemas.microsoft.com/office/drawing/2014/main" id="{8D5801CC-1D7F-979A-EE46-351594FE3582}"/>
              </a:ext>
            </a:extLst>
          </p:cNvPr>
          <p:cNvSpPr>
            <a:spLocks noGrp="1"/>
          </p:cNvSpPr>
          <p:nvPr>
            <p:ph type="title"/>
          </p:nvPr>
        </p:nvSpPr>
        <p:spPr/>
        <p:txBody>
          <a:bodyPr/>
          <a:lstStyle/>
          <a:p>
            <a:r>
              <a:rPr lang="en-GB" dirty="0"/>
              <a:t>What literature is there?</a:t>
            </a:r>
          </a:p>
        </p:txBody>
      </p:sp>
      <p:pic>
        <p:nvPicPr>
          <p:cNvPr id="8" name="Inhaltsplatzhalter 7">
            <a:extLst>
              <a:ext uri="{FF2B5EF4-FFF2-40B4-BE49-F238E27FC236}">
                <a16:creationId xmlns:a16="http://schemas.microsoft.com/office/drawing/2014/main" id="{25EBB5B2-1F43-791B-67C9-5F504BE405B0}"/>
              </a:ext>
            </a:extLst>
          </p:cNvPr>
          <p:cNvPicPr>
            <a:picLocks noGrp="1" noChangeAspect="1"/>
          </p:cNvPicPr>
          <p:nvPr>
            <p:ph idx="1"/>
          </p:nvPr>
        </p:nvPicPr>
        <p:blipFill>
          <a:blip r:embed="rId2"/>
          <a:srcRect b="89421"/>
          <a:stretch/>
        </p:blipFill>
        <p:spPr>
          <a:xfrm>
            <a:off x="1908716" y="1658939"/>
            <a:ext cx="7631617" cy="487362"/>
          </a:xfrm>
        </p:spPr>
      </p:pic>
      <p:sp>
        <p:nvSpPr>
          <p:cNvPr id="5" name="Datumsplatzhalter 4">
            <a:extLst>
              <a:ext uri="{FF2B5EF4-FFF2-40B4-BE49-F238E27FC236}">
                <a16:creationId xmlns:a16="http://schemas.microsoft.com/office/drawing/2014/main" id="{6BA30398-8DBB-274B-CCCF-77AD7D9752DD}"/>
              </a:ext>
            </a:extLst>
          </p:cNvPr>
          <p:cNvSpPr>
            <a:spLocks noGrp="1"/>
          </p:cNvSpPr>
          <p:nvPr>
            <p:ph type="dt" sz="half" idx="10"/>
          </p:nvPr>
        </p:nvSpPr>
        <p:spPr/>
        <p:txBody>
          <a:bodyPr/>
          <a:lstStyle/>
          <a:p>
            <a:r>
              <a:rPr lang="en-GB" dirty="0"/>
              <a:t>(Saunders et al., 2023:85pp.)</a:t>
            </a:r>
          </a:p>
        </p:txBody>
      </p:sp>
      <p:sp>
        <p:nvSpPr>
          <p:cNvPr id="6" name="Fußzeilenplatzhalter 5">
            <a:extLst>
              <a:ext uri="{FF2B5EF4-FFF2-40B4-BE49-F238E27FC236}">
                <a16:creationId xmlns:a16="http://schemas.microsoft.com/office/drawing/2014/main" id="{6A31E6C3-4F92-95EE-FE05-DC7F7B5ED32F}"/>
              </a:ext>
            </a:extLst>
          </p:cNvPr>
          <p:cNvSpPr>
            <a:spLocks noGrp="1"/>
          </p:cNvSpPr>
          <p:nvPr>
            <p:ph type="ftr" sz="quarter" idx="11"/>
          </p:nvPr>
        </p:nvSpPr>
        <p:spPr/>
        <p:txBody>
          <a:bodyPr/>
          <a:lstStyle/>
          <a:p>
            <a:r>
              <a:rPr lang="en-GB" dirty="0"/>
              <a:t>KMH | IL Scientific Method</a:t>
            </a:r>
          </a:p>
        </p:txBody>
      </p:sp>
      <p:pic>
        <p:nvPicPr>
          <p:cNvPr id="10" name="Grafik 9">
            <a:extLst>
              <a:ext uri="{FF2B5EF4-FFF2-40B4-BE49-F238E27FC236}">
                <a16:creationId xmlns:a16="http://schemas.microsoft.com/office/drawing/2014/main" id="{13EA3BD5-8229-3D37-8733-CD0181BC90D3}"/>
              </a:ext>
            </a:extLst>
          </p:cNvPr>
          <p:cNvPicPr>
            <a:picLocks noChangeAspect="1"/>
          </p:cNvPicPr>
          <p:nvPr/>
        </p:nvPicPr>
        <p:blipFill>
          <a:blip r:embed="rId3"/>
          <a:stretch>
            <a:fillRect/>
          </a:stretch>
        </p:blipFill>
        <p:spPr>
          <a:xfrm>
            <a:off x="1852835" y="2247900"/>
            <a:ext cx="7584231" cy="3040425"/>
          </a:xfrm>
          <a:prstGeom prst="rect">
            <a:avLst/>
          </a:prstGeom>
        </p:spPr>
      </p:pic>
    </p:spTree>
    <p:extLst>
      <p:ext uri="{BB962C8B-B14F-4D97-AF65-F5344CB8AC3E}">
        <p14:creationId xmlns:p14="http://schemas.microsoft.com/office/powerpoint/2010/main" val="1452761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9B50C03-908C-EC46-3C04-98C5F238ED12}"/>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3" name="Titel 2">
            <a:extLst>
              <a:ext uri="{FF2B5EF4-FFF2-40B4-BE49-F238E27FC236}">
                <a16:creationId xmlns:a16="http://schemas.microsoft.com/office/drawing/2014/main" id="{E082E938-10C7-5B65-AB77-2DF6DD77AE3E}"/>
              </a:ext>
            </a:extLst>
          </p:cNvPr>
          <p:cNvSpPr>
            <a:spLocks noGrp="1"/>
          </p:cNvSpPr>
          <p:nvPr>
            <p:ph type="title"/>
          </p:nvPr>
        </p:nvSpPr>
        <p:spPr/>
        <p:txBody>
          <a:bodyPr/>
          <a:lstStyle/>
          <a:p>
            <a:r>
              <a:rPr lang="en-GB" dirty="0"/>
              <a:t>What is a “good” journal?</a:t>
            </a:r>
          </a:p>
        </p:txBody>
      </p:sp>
      <p:sp>
        <p:nvSpPr>
          <p:cNvPr id="4" name="Inhaltsplatzhalter 3">
            <a:extLst>
              <a:ext uri="{FF2B5EF4-FFF2-40B4-BE49-F238E27FC236}">
                <a16:creationId xmlns:a16="http://schemas.microsoft.com/office/drawing/2014/main" id="{6F9E73FE-8F09-FA0D-431F-AEF1FBBC6A83}"/>
              </a:ext>
            </a:extLst>
          </p:cNvPr>
          <p:cNvSpPr>
            <a:spLocks noGrp="1"/>
          </p:cNvSpPr>
          <p:nvPr>
            <p:ph idx="1"/>
          </p:nvPr>
        </p:nvSpPr>
        <p:spPr>
          <a:xfrm>
            <a:off x="695325" y="1017043"/>
            <a:ext cx="5400675" cy="4607472"/>
          </a:xfrm>
        </p:spPr>
        <p:txBody>
          <a:bodyPr/>
          <a:lstStyle/>
          <a:p>
            <a:r>
              <a:rPr lang="en-GB" b="1" dirty="0"/>
              <a:t>Impact Factor(IF)*:</a:t>
            </a:r>
          </a:p>
          <a:p>
            <a:pPr lvl="1"/>
            <a:r>
              <a:rPr lang="en-GB" i="1" dirty="0"/>
              <a:t>“reflects the yearly mean number of citations of articles published in the last two years in a given journal, as indexed by Clarivate's Web of Science.” </a:t>
            </a:r>
            <a:br>
              <a:rPr lang="en-GB" i="1" dirty="0"/>
            </a:br>
            <a:r>
              <a:rPr lang="en-GB" dirty="0"/>
              <a:t>(Wikipedia, 2024)</a:t>
            </a:r>
          </a:p>
        </p:txBody>
      </p:sp>
      <p:sp>
        <p:nvSpPr>
          <p:cNvPr id="5" name="Datumsplatzhalter 4">
            <a:extLst>
              <a:ext uri="{FF2B5EF4-FFF2-40B4-BE49-F238E27FC236}">
                <a16:creationId xmlns:a16="http://schemas.microsoft.com/office/drawing/2014/main" id="{60C052A1-7F32-EE28-5E9C-C1DFA3E2D4ED}"/>
              </a:ext>
            </a:extLst>
          </p:cNvPr>
          <p:cNvSpPr>
            <a:spLocks noGrp="1"/>
          </p:cNvSpPr>
          <p:nvPr>
            <p:ph type="dt" sz="half" idx="10"/>
          </p:nvPr>
        </p:nvSpPr>
        <p:spPr/>
        <p:txBody>
          <a:bodyPr/>
          <a:lstStyle/>
          <a:p>
            <a:r>
              <a:rPr lang="en-GB" dirty="0"/>
              <a:t>(OOIR, 2024)</a:t>
            </a:r>
          </a:p>
        </p:txBody>
      </p:sp>
      <p:sp>
        <p:nvSpPr>
          <p:cNvPr id="6" name="Fußzeilenplatzhalter 5">
            <a:extLst>
              <a:ext uri="{FF2B5EF4-FFF2-40B4-BE49-F238E27FC236}">
                <a16:creationId xmlns:a16="http://schemas.microsoft.com/office/drawing/2014/main" id="{929AB176-EFBF-023E-2E26-82B37868731D}"/>
              </a:ext>
            </a:extLst>
          </p:cNvPr>
          <p:cNvSpPr>
            <a:spLocks noGrp="1"/>
          </p:cNvSpPr>
          <p:nvPr>
            <p:ph type="ftr" sz="quarter" idx="11"/>
          </p:nvPr>
        </p:nvSpPr>
        <p:spPr/>
        <p:txBody>
          <a:bodyPr/>
          <a:lstStyle/>
          <a:p>
            <a:r>
              <a:rPr lang="en-GB" dirty="0"/>
              <a:t>KMH | IL Scientific Method</a:t>
            </a:r>
          </a:p>
        </p:txBody>
      </p:sp>
      <p:pic>
        <p:nvPicPr>
          <p:cNvPr id="8" name="Grafik 7">
            <a:extLst>
              <a:ext uri="{FF2B5EF4-FFF2-40B4-BE49-F238E27FC236}">
                <a16:creationId xmlns:a16="http://schemas.microsoft.com/office/drawing/2014/main" id="{5044DCA8-CC43-E873-9504-A6CCD7C4EF75}"/>
              </a:ext>
            </a:extLst>
          </p:cNvPr>
          <p:cNvPicPr>
            <a:picLocks noChangeAspect="1"/>
          </p:cNvPicPr>
          <p:nvPr/>
        </p:nvPicPr>
        <p:blipFill>
          <a:blip r:embed="rId2"/>
          <a:stretch>
            <a:fillRect/>
          </a:stretch>
        </p:blipFill>
        <p:spPr>
          <a:xfrm>
            <a:off x="1425891" y="4761457"/>
            <a:ext cx="3984310" cy="616440"/>
          </a:xfrm>
          <a:prstGeom prst="rect">
            <a:avLst/>
          </a:prstGeom>
        </p:spPr>
      </p:pic>
      <p:pic>
        <p:nvPicPr>
          <p:cNvPr id="10" name="Picture 9">
            <a:hlinkClick r:id="rId3"/>
            <a:extLst>
              <a:ext uri="{FF2B5EF4-FFF2-40B4-BE49-F238E27FC236}">
                <a16:creationId xmlns:a16="http://schemas.microsoft.com/office/drawing/2014/main" id="{E33B56E2-C0D4-B2BB-5F28-DA7FB29415A3}"/>
              </a:ext>
            </a:extLst>
          </p:cNvPr>
          <p:cNvPicPr>
            <a:picLocks noChangeAspect="1"/>
          </p:cNvPicPr>
          <p:nvPr/>
        </p:nvPicPr>
        <p:blipFill>
          <a:blip r:embed="rId4"/>
          <a:stretch>
            <a:fillRect/>
          </a:stretch>
        </p:blipFill>
        <p:spPr>
          <a:xfrm>
            <a:off x="6272620" y="2512011"/>
            <a:ext cx="5736412" cy="268415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970034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9F7D2B-C536-46A0-48E5-3AD03A5BB2B6}"/>
              </a:ext>
            </a:extLst>
          </p:cNvPr>
          <p:cNvSpPr>
            <a:spLocks noGrp="1"/>
          </p:cNvSpPr>
          <p:nvPr>
            <p:ph type="sldNum" sz="quarter" idx="12"/>
          </p:nvPr>
        </p:nvSpPr>
        <p:spPr/>
        <p:txBody>
          <a:bodyPr/>
          <a:lstStyle/>
          <a:p>
            <a:fld id="{D836C0FE-70CA-4950-82D6-CF602CC2B770}" type="slidenum">
              <a:rPr lang="de-DE" smtClean="0"/>
              <a:t>25</a:t>
            </a:fld>
            <a:endParaRPr lang="de-DE" dirty="0"/>
          </a:p>
        </p:txBody>
      </p:sp>
      <p:sp>
        <p:nvSpPr>
          <p:cNvPr id="3" name="Titel 2">
            <a:extLst>
              <a:ext uri="{FF2B5EF4-FFF2-40B4-BE49-F238E27FC236}">
                <a16:creationId xmlns:a16="http://schemas.microsoft.com/office/drawing/2014/main" id="{30BBDC1D-D3A5-B19F-482D-B206E6A70EB1}"/>
              </a:ext>
            </a:extLst>
          </p:cNvPr>
          <p:cNvSpPr>
            <a:spLocks noGrp="1"/>
          </p:cNvSpPr>
          <p:nvPr>
            <p:ph type="title"/>
          </p:nvPr>
        </p:nvSpPr>
        <p:spPr>
          <a:xfrm>
            <a:off x="695326" y="476672"/>
            <a:ext cx="2970889" cy="792000"/>
          </a:xfrm>
        </p:spPr>
        <p:txBody>
          <a:bodyPr/>
          <a:lstStyle/>
          <a:p>
            <a:pPr>
              <a:lnSpc>
                <a:spcPct val="150000"/>
              </a:lnSpc>
            </a:pPr>
            <a:r>
              <a:rPr lang="en-GB" dirty="0"/>
              <a:t>Structure of a “good” journal article</a:t>
            </a:r>
          </a:p>
        </p:txBody>
      </p:sp>
      <p:pic>
        <p:nvPicPr>
          <p:cNvPr id="8" name="Content Placeholder 7">
            <a:hlinkClick r:id="rId2"/>
            <a:extLst>
              <a:ext uri="{FF2B5EF4-FFF2-40B4-BE49-F238E27FC236}">
                <a16:creationId xmlns:a16="http://schemas.microsoft.com/office/drawing/2014/main" id="{3A510F41-662E-9993-7B2D-601AE35AF2D3}"/>
              </a:ext>
            </a:extLst>
          </p:cNvPr>
          <p:cNvPicPr>
            <a:picLocks noGrp="1" noChangeAspect="1"/>
          </p:cNvPicPr>
          <p:nvPr>
            <p:ph idx="1"/>
          </p:nvPr>
        </p:nvPicPr>
        <p:blipFill>
          <a:blip r:embed="rId3"/>
          <a:stretch>
            <a:fillRect/>
          </a:stretch>
        </p:blipFill>
        <p:spPr>
          <a:xfrm>
            <a:off x="3666215" y="274500"/>
            <a:ext cx="6629171" cy="5915907"/>
          </a:xfrm>
        </p:spPr>
      </p:pic>
      <p:sp>
        <p:nvSpPr>
          <p:cNvPr id="5" name="Datumsplatzhalter 4">
            <a:extLst>
              <a:ext uri="{FF2B5EF4-FFF2-40B4-BE49-F238E27FC236}">
                <a16:creationId xmlns:a16="http://schemas.microsoft.com/office/drawing/2014/main" id="{7A10CCB6-CAC2-2C6D-96B3-4F9DA849CD0B}"/>
              </a:ext>
            </a:extLst>
          </p:cNvPr>
          <p:cNvSpPr>
            <a:spLocks noGrp="1"/>
          </p:cNvSpPr>
          <p:nvPr>
            <p:ph type="dt" sz="half" idx="10"/>
          </p:nvPr>
        </p:nvSpPr>
        <p:spPr/>
        <p:txBody>
          <a:bodyPr/>
          <a:lstStyle/>
          <a:p>
            <a:r>
              <a:rPr lang="de-DE"/>
              <a:t>(APA, 2023)</a:t>
            </a:r>
            <a:endParaRPr lang="de-DE" dirty="0"/>
          </a:p>
        </p:txBody>
      </p:sp>
      <p:sp>
        <p:nvSpPr>
          <p:cNvPr id="6" name="Fußzeilenplatzhalter 5">
            <a:extLst>
              <a:ext uri="{FF2B5EF4-FFF2-40B4-BE49-F238E27FC236}">
                <a16:creationId xmlns:a16="http://schemas.microsoft.com/office/drawing/2014/main" id="{AD8ECCFC-C1D2-CD42-82AF-57CEAEF7741A}"/>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4004030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4B0E763-11FB-35D6-12A0-431CD9D4F9EF}"/>
              </a:ext>
            </a:extLst>
          </p:cNvPr>
          <p:cNvSpPr>
            <a:spLocks noGrp="1"/>
          </p:cNvSpPr>
          <p:nvPr>
            <p:ph type="sldNum" sz="quarter" idx="12"/>
          </p:nvPr>
        </p:nvSpPr>
        <p:spPr/>
        <p:txBody>
          <a:bodyPr/>
          <a:lstStyle/>
          <a:p>
            <a:fld id="{D836C0FE-70CA-4950-82D6-CF602CC2B770}" type="slidenum">
              <a:rPr lang="de-DE" smtClean="0"/>
              <a:t>26</a:t>
            </a:fld>
            <a:endParaRPr lang="de-DE" dirty="0"/>
          </a:p>
        </p:txBody>
      </p:sp>
      <p:sp>
        <p:nvSpPr>
          <p:cNvPr id="3" name="Titel 2">
            <a:extLst>
              <a:ext uri="{FF2B5EF4-FFF2-40B4-BE49-F238E27FC236}">
                <a16:creationId xmlns:a16="http://schemas.microsoft.com/office/drawing/2014/main" id="{42B3A8E7-AA45-0749-462A-07F691002E00}"/>
              </a:ext>
            </a:extLst>
          </p:cNvPr>
          <p:cNvSpPr>
            <a:spLocks noGrp="1"/>
          </p:cNvSpPr>
          <p:nvPr>
            <p:ph type="title"/>
          </p:nvPr>
        </p:nvSpPr>
        <p:spPr>
          <a:xfrm>
            <a:off x="695326" y="476672"/>
            <a:ext cx="3043194" cy="792000"/>
          </a:xfrm>
        </p:spPr>
        <p:txBody>
          <a:bodyPr/>
          <a:lstStyle/>
          <a:p>
            <a:pPr>
              <a:lnSpc>
                <a:spcPct val="150000"/>
              </a:lnSpc>
            </a:pPr>
            <a:r>
              <a:rPr lang="en-GB" dirty="0"/>
              <a:t>Most important: The abstract</a:t>
            </a:r>
          </a:p>
        </p:txBody>
      </p:sp>
      <p:pic>
        <p:nvPicPr>
          <p:cNvPr id="8" name="Content Placeholder 7">
            <a:hlinkClick r:id="rId2"/>
            <a:extLst>
              <a:ext uri="{FF2B5EF4-FFF2-40B4-BE49-F238E27FC236}">
                <a16:creationId xmlns:a16="http://schemas.microsoft.com/office/drawing/2014/main" id="{21F7F925-C35E-3804-3202-B8E6BB39A03B}"/>
              </a:ext>
            </a:extLst>
          </p:cNvPr>
          <p:cNvPicPr>
            <a:picLocks noGrp="1" noChangeAspect="1"/>
          </p:cNvPicPr>
          <p:nvPr>
            <p:ph idx="1"/>
          </p:nvPr>
        </p:nvPicPr>
        <p:blipFill>
          <a:blip r:embed="rId3"/>
          <a:stretch>
            <a:fillRect/>
          </a:stretch>
        </p:blipFill>
        <p:spPr>
          <a:xfrm>
            <a:off x="5114166" y="335441"/>
            <a:ext cx="6571933" cy="5947180"/>
          </a:xfrm>
        </p:spPr>
      </p:pic>
      <p:sp>
        <p:nvSpPr>
          <p:cNvPr id="5" name="Datumsplatzhalter 4">
            <a:extLst>
              <a:ext uri="{FF2B5EF4-FFF2-40B4-BE49-F238E27FC236}">
                <a16:creationId xmlns:a16="http://schemas.microsoft.com/office/drawing/2014/main" id="{FFB35743-DE29-1ED2-209C-C9E004B2D573}"/>
              </a:ext>
            </a:extLst>
          </p:cNvPr>
          <p:cNvSpPr>
            <a:spLocks noGrp="1"/>
          </p:cNvSpPr>
          <p:nvPr>
            <p:ph type="dt" sz="half" idx="10"/>
          </p:nvPr>
        </p:nvSpPr>
        <p:spPr/>
        <p:txBody>
          <a:bodyPr/>
          <a:lstStyle/>
          <a:p>
            <a:r>
              <a:rPr lang="de-DE"/>
              <a:t>(APA, 2023)</a:t>
            </a:r>
            <a:endParaRPr lang="de-DE" dirty="0"/>
          </a:p>
        </p:txBody>
      </p:sp>
      <p:sp>
        <p:nvSpPr>
          <p:cNvPr id="6" name="Fußzeilenplatzhalter 5">
            <a:extLst>
              <a:ext uri="{FF2B5EF4-FFF2-40B4-BE49-F238E27FC236}">
                <a16:creationId xmlns:a16="http://schemas.microsoft.com/office/drawing/2014/main" id="{EED25F49-AC77-AFF3-1432-91EB7483DE31}"/>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241962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BEEE4F-2F99-D408-700E-9054AC777FB9}"/>
              </a:ext>
            </a:extLst>
          </p:cNvPr>
          <p:cNvSpPr>
            <a:spLocks noGrp="1"/>
          </p:cNvSpPr>
          <p:nvPr>
            <p:ph type="sldNum" sz="quarter" idx="12"/>
          </p:nvPr>
        </p:nvSpPr>
        <p:spPr/>
        <p:txBody>
          <a:bodyPr/>
          <a:lstStyle/>
          <a:p>
            <a:fld id="{D836C0FE-70CA-4950-82D6-CF602CC2B770}" type="slidenum">
              <a:rPr lang="en-GB" smtClean="0"/>
              <a:t>27</a:t>
            </a:fld>
            <a:endParaRPr lang="en-GB" dirty="0"/>
          </a:p>
        </p:txBody>
      </p:sp>
      <p:sp>
        <p:nvSpPr>
          <p:cNvPr id="3" name="Titel 2">
            <a:extLst>
              <a:ext uri="{FF2B5EF4-FFF2-40B4-BE49-F238E27FC236}">
                <a16:creationId xmlns:a16="http://schemas.microsoft.com/office/drawing/2014/main" id="{8D5801CC-1D7F-979A-EE46-351594FE3582}"/>
              </a:ext>
            </a:extLst>
          </p:cNvPr>
          <p:cNvSpPr>
            <a:spLocks noGrp="1"/>
          </p:cNvSpPr>
          <p:nvPr>
            <p:ph type="title"/>
          </p:nvPr>
        </p:nvSpPr>
        <p:spPr/>
        <p:txBody>
          <a:bodyPr/>
          <a:lstStyle/>
          <a:p>
            <a:r>
              <a:rPr lang="en-GB" dirty="0"/>
              <a:t>What literature is there?</a:t>
            </a:r>
          </a:p>
        </p:txBody>
      </p:sp>
      <p:pic>
        <p:nvPicPr>
          <p:cNvPr id="8" name="Inhaltsplatzhalter 7">
            <a:extLst>
              <a:ext uri="{FF2B5EF4-FFF2-40B4-BE49-F238E27FC236}">
                <a16:creationId xmlns:a16="http://schemas.microsoft.com/office/drawing/2014/main" id="{25EBB5B2-1F43-791B-67C9-5F504BE405B0}"/>
              </a:ext>
            </a:extLst>
          </p:cNvPr>
          <p:cNvPicPr>
            <a:picLocks noGrp="1" noChangeAspect="1"/>
          </p:cNvPicPr>
          <p:nvPr>
            <p:ph idx="1"/>
          </p:nvPr>
        </p:nvPicPr>
        <p:blipFill>
          <a:blip r:embed="rId2"/>
          <a:srcRect b="89421"/>
          <a:stretch/>
        </p:blipFill>
        <p:spPr>
          <a:xfrm>
            <a:off x="1908716" y="1658939"/>
            <a:ext cx="7631617" cy="487362"/>
          </a:xfrm>
        </p:spPr>
      </p:pic>
      <p:sp>
        <p:nvSpPr>
          <p:cNvPr id="5" name="Datumsplatzhalter 4">
            <a:extLst>
              <a:ext uri="{FF2B5EF4-FFF2-40B4-BE49-F238E27FC236}">
                <a16:creationId xmlns:a16="http://schemas.microsoft.com/office/drawing/2014/main" id="{6BA30398-8DBB-274B-CCCF-77AD7D9752DD}"/>
              </a:ext>
            </a:extLst>
          </p:cNvPr>
          <p:cNvSpPr>
            <a:spLocks noGrp="1"/>
          </p:cNvSpPr>
          <p:nvPr>
            <p:ph type="dt" sz="half" idx="10"/>
          </p:nvPr>
        </p:nvSpPr>
        <p:spPr/>
        <p:txBody>
          <a:bodyPr/>
          <a:lstStyle/>
          <a:p>
            <a:r>
              <a:rPr lang="en-GB" dirty="0"/>
              <a:t>(Saunders et al., 2023:85pp.)</a:t>
            </a:r>
          </a:p>
        </p:txBody>
      </p:sp>
      <p:sp>
        <p:nvSpPr>
          <p:cNvPr id="6" name="Fußzeilenplatzhalter 5">
            <a:extLst>
              <a:ext uri="{FF2B5EF4-FFF2-40B4-BE49-F238E27FC236}">
                <a16:creationId xmlns:a16="http://schemas.microsoft.com/office/drawing/2014/main" id="{6A31E6C3-4F92-95EE-FE05-DC7F7B5ED32F}"/>
              </a:ext>
            </a:extLst>
          </p:cNvPr>
          <p:cNvSpPr>
            <a:spLocks noGrp="1"/>
          </p:cNvSpPr>
          <p:nvPr>
            <p:ph type="ftr" sz="quarter" idx="11"/>
          </p:nvPr>
        </p:nvSpPr>
        <p:spPr/>
        <p:txBody>
          <a:bodyPr/>
          <a:lstStyle/>
          <a:p>
            <a:r>
              <a:rPr lang="en-GB" dirty="0"/>
              <a:t>KMH | IL Scientific Method</a:t>
            </a:r>
          </a:p>
        </p:txBody>
      </p:sp>
      <p:pic>
        <p:nvPicPr>
          <p:cNvPr id="11" name="Grafik 10">
            <a:extLst>
              <a:ext uri="{FF2B5EF4-FFF2-40B4-BE49-F238E27FC236}">
                <a16:creationId xmlns:a16="http://schemas.microsoft.com/office/drawing/2014/main" id="{A47FC543-A852-A0A2-A7F2-9479CCCB0BA9}"/>
              </a:ext>
            </a:extLst>
          </p:cNvPr>
          <p:cNvPicPr>
            <a:picLocks noChangeAspect="1"/>
          </p:cNvPicPr>
          <p:nvPr/>
        </p:nvPicPr>
        <p:blipFill>
          <a:blip r:embed="rId3"/>
          <a:srcRect b="70775"/>
          <a:stretch/>
        </p:blipFill>
        <p:spPr>
          <a:xfrm>
            <a:off x="1987550" y="2261987"/>
            <a:ext cx="7429500" cy="1344814"/>
          </a:xfrm>
          <a:prstGeom prst="rect">
            <a:avLst/>
          </a:prstGeom>
        </p:spPr>
      </p:pic>
      <p:pic>
        <p:nvPicPr>
          <p:cNvPr id="12" name="Grafik 11">
            <a:extLst>
              <a:ext uri="{FF2B5EF4-FFF2-40B4-BE49-F238E27FC236}">
                <a16:creationId xmlns:a16="http://schemas.microsoft.com/office/drawing/2014/main" id="{C629EBD5-C0D0-556C-8135-892031D4B57D}"/>
              </a:ext>
            </a:extLst>
          </p:cNvPr>
          <p:cNvPicPr>
            <a:picLocks noChangeAspect="1"/>
          </p:cNvPicPr>
          <p:nvPr/>
        </p:nvPicPr>
        <p:blipFill>
          <a:blip r:embed="rId3"/>
          <a:srcRect t="64996"/>
          <a:stretch/>
        </p:blipFill>
        <p:spPr>
          <a:xfrm>
            <a:off x="1987550" y="3829050"/>
            <a:ext cx="7429500" cy="1610755"/>
          </a:xfrm>
          <a:prstGeom prst="rect">
            <a:avLst/>
          </a:prstGeom>
        </p:spPr>
      </p:pic>
    </p:spTree>
    <p:extLst>
      <p:ext uri="{BB962C8B-B14F-4D97-AF65-F5344CB8AC3E}">
        <p14:creationId xmlns:p14="http://schemas.microsoft.com/office/powerpoint/2010/main" val="1096447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BEEE4F-2F99-D408-700E-9054AC777FB9}"/>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8D5801CC-1D7F-979A-EE46-351594FE3582}"/>
              </a:ext>
            </a:extLst>
          </p:cNvPr>
          <p:cNvSpPr>
            <a:spLocks noGrp="1"/>
          </p:cNvSpPr>
          <p:nvPr>
            <p:ph type="title"/>
          </p:nvPr>
        </p:nvSpPr>
        <p:spPr/>
        <p:txBody>
          <a:bodyPr/>
          <a:lstStyle/>
          <a:p>
            <a:r>
              <a:rPr lang="en-GB" dirty="0"/>
              <a:t>What literature is there?</a:t>
            </a:r>
          </a:p>
        </p:txBody>
      </p:sp>
      <p:pic>
        <p:nvPicPr>
          <p:cNvPr id="8" name="Inhaltsplatzhalter 7">
            <a:extLst>
              <a:ext uri="{FF2B5EF4-FFF2-40B4-BE49-F238E27FC236}">
                <a16:creationId xmlns:a16="http://schemas.microsoft.com/office/drawing/2014/main" id="{25EBB5B2-1F43-791B-67C9-5F504BE405B0}"/>
              </a:ext>
            </a:extLst>
          </p:cNvPr>
          <p:cNvPicPr>
            <a:picLocks noGrp="1" noChangeAspect="1"/>
          </p:cNvPicPr>
          <p:nvPr>
            <p:ph idx="1"/>
          </p:nvPr>
        </p:nvPicPr>
        <p:blipFill>
          <a:blip r:embed="rId2"/>
          <a:srcRect b="89421"/>
          <a:stretch/>
        </p:blipFill>
        <p:spPr>
          <a:xfrm>
            <a:off x="1908716" y="1658939"/>
            <a:ext cx="7631617" cy="487362"/>
          </a:xfrm>
        </p:spPr>
      </p:pic>
      <p:sp>
        <p:nvSpPr>
          <p:cNvPr id="5" name="Datumsplatzhalter 4">
            <a:extLst>
              <a:ext uri="{FF2B5EF4-FFF2-40B4-BE49-F238E27FC236}">
                <a16:creationId xmlns:a16="http://schemas.microsoft.com/office/drawing/2014/main" id="{6BA30398-8DBB-274B-CCCF-77AD7D9752DD}"/>
              </a:ext>
            </a:extLst>
          </p:cNvPr>
          <p:cNvSpPr>
            <a:spLocks noGrp="1"/>
          </p:cNvSpPr>
          <p:nvPr>
            <p:ph type="dt" sz="half" idx="10"/>
          </p:nvPr>
        </p:nvSpPr>
        <p:spPr/>
        <p:txBody>
          <a:bodyPr/>
          <a:lstStyle/>
          <a:p>
            <a:r>
              <a:rPr lang="en-GB" dirty="0"/>
              <a:t>(Saunders et al., 2023:85pp.)</a:t>
            </a:r>
          </a:p>
        </p:txBody>
      </p:sp>
      <p:sp>
        <p:nvSpPr>
          <p:cNvPr id="6" name="Fußzeilenplatzhalter 5">
            <a:extLst>
              <a:ext uri="{FF2B5EF4-FFF2-40B4-BE49-F238E27FC236}">
                <a16:creationId xmlns:a16="http://schemas.microsoft.com/office/drawing/2014/main" id="{6A31E6C3-4F92-95EE-FE05-DC7F7B5ED32F}"/>
              </a:ext>
            </a:extLst>
          </p:cNvPr>
          <p:cNvSpPr>
            <a:spLocks noGrp="1"/>
          </p:cNvSpPr>
          <p:nvPr>
            <p:ph type="ftr" sz="quarter" idx="11"/>
          </p:nvPr>
        </p:nvSpPr>
        <p:spPr/>
        <p:txBody>
          <a:bodyPr/>
          <a:lstStyle/>
          <a:p>
            <a:r>
              <a:rPr lang="en-GB" dirty="0"/>
              <a:t>KMH | IL Scientific Method</a:t>
            </a:r>
          </a:p>
        </p:txBody>
      </p:sp>
      <p:pic>
        <p:nvPicPr>
          <p:cNvPr id="7" name="Grafik 6">
            <a:extLst>
              <a:ext uri="{FF2B5EF4-FFF2-40B4-BE49-F238E27FC236}">
                <a16:creationId xmlns:a16="http://schemas.microsoft.com/office/drawing/2014/main" id="{15E0E019-50C7-BECB-682D-5A5AB613ED9C}"/>
              </a:ext>
            </a:extLst>
          </p:cNvPr>
          <p:cNvPicPr>
            <a:picLocks noChangeAspect="1"/>
          </p:cNvPicPr>
          <p:nvPr/>
        </p:nvPicPr>
        <p:blipFill>
          <a:blip r:embed="rId3"/>
          <a:stretch>
            <a:fillRect/>
          </a:stretch>
        </p:blipFill>
        <p:spPr>
          <a:xfrm>
            <a:off x="1975665" y="2341098"/>
            <a:ext cx="7443005" cy="2923051"/>
          </a:xfrm>
          <a:prstGeom prst="rect">
            <a:avLst/>
          </a:prstGeom>
        </p:spPr>
      </p:pic>
    </p:spTree>
    <p:extLst>
      <p:ext uri="{BB962C8B-B14F-4D97-AF65-F5344CB8AC3E}">
        <p14:creationId xmlns:p14="http://schemas.microsoft.com/office/powerpoint/2010/main" val="3029163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BEEE4F-2F99-D408-700E-9054AC777FB9}"/>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8D5801CC-1D7F-979A-EE46-351594FE3582}"/>
              </a:ext>
            </a:extLst>
          </p:cNvPr>
          <p:cNvSpPr>
            <a:spLocks noGrp="1"/>
          </p:cNvSpPr>
          <p:nvPr>
            <p:ph type="title"/>
          </p:nvPr>
        </p:nvSpPr>
        <p:spPr/>
        <p:txBody>
          <a:bodyPr/>
          <a:lstStyle/>
          <a:p>
            <a:r>
              <a:rPr lang="en-GB" dirty="0"/>
              <a:t>What literature is there?</a:t>
            </a:r>
          </a:p>
        </p:txBody>
      </p:sp>
      <p:pic>
        <p:nvPicPr>
          <p:cNvPr id="8" name="Inhaltsplatzhalter 7">
            <a:extLst>
              <a:ext uri="{FF2B5EF4-FFF2-40B4-BE49-F238E27FC236}">
                <a16:creationId xmlns:a16="http://schemas.microsoft.com/office/drawing/2014/main" id="{25EBB5B2-1F43-791B-67C9-5F504BE405B0}"/>
              </a:ext>
            </a:extLst>
          </p:cNvPr>
          <p:cNvPicPr>
            <a:picLocks noGrp="1" noChangeAspect="1"/>
          </p:cNvPicPr>
          <p:nvPr>
            <p:ph idx="1"/>
          </p:nvPr>
        </p:nvPicPr>
        <p:blipFill>
          <a:blip r:embed="rId2"/>
          <a:srcRect b="89421"/>
          <a:stretch/>
        </p:blipFill>
        <p:spPr>
          <a:xfrm>
            <a:off x="1908716" y="1658939"/>
            <a:ext cx="7631617" cy="487362"/>
          </a:xfrm>
        </p:spPr>
      </p:pic>
      <p:sp>
        <p:nvSpPr>
          <p:cNvPr id="5" name="Datumsplatzhalter 4">
            <a:extLst>
              <a:ext uri="{FF2B5EF4-FFF2-40B4-BE49-F238E27FC236}">
                <a16:creationId xmlns:a16="http://schemas.microsoft.com/office/drawing/2014/main" id="{6BA30398-8DBB-274B-CCCF-77AD7D9752DD}"/>
              </a:ext>
            </a:extLst>
          </p:cNvPr>
          <p:cNvSpPr>
            <a:spLocks noGrp="1"/>
          </p:cNvSpPr>
          <p:nvPr>
            <p:ph type="dt" sz="half" idx="10"/>
          </p:nvPr>
        </p:nvSpPr>
        <p:spPr/>
        <p:txBody>
          <a:bodyPr/>
          <a:lstStyle/>
          <a:p>
            <a:r>
              <a:rPr lang="en-GB" dirty="0"/>
              <a:t>(Saunders et al., 2023:85pp.)</a:t>
            </a:r>
          </a:p>
        </p:txBody>
      </p:sp>
      <p:sp>
        <p:nvSpPr>
          <p:cNvPr id="6" name="Fußzeilenplatzhalter 5">
            <a:extLst>
              <a:ext uri="{FF2B5EF4-FFF2-40B4-BE49-F238E27FC236}">
                <a16:creationId xmlns:a16="http://schemas.microsoft.com/office/drawing/2014/main" id="{6A31E6C3-4F92-95EE-FE05-DC7F7B5ED32F}"/>
              </a:ext>
            </a:extLst>
          </p:cNvPr>
          <p:cNvSpPr>
            <a:spLocks noGrp="1"/>
          </p:cNvSpPr>
          <p:nvPr>
            <p:ph type="ftr" sz="quarter" idx="11"/>
          </p:nvPr>
        </p:nvSpPr>
        <p:spPr/>
        <p:txBody>
          <a:bodyPr/>
          <a:lstStyle/>
          <a:p>
            <a:r>
              <a:rPr lang="en-GB" dirty="0"/>
              <a:t>KMH | IL Scientific Method</a:t>
            </a:r>
          </a:p>
        </p:txBody>
      </p:sp>
      <p:pic>
        <p:nvPicPr>
          <p:cNvPr id="4" name="Grafik 3">
            <a:extLst>
              <a:ext uri="{FF2B5EF4-FFF2-40B4-BE49-F238E27FC236}">
                <a16:creationId xmlns:a16="http://schemas.microsoft.com/office/drawing/2014/main" id="{C8F68CB2-D73B-9934-3D6E-CEE37BFCD5CF}"/>
              </a:ext>
            </a:extLst>
          </p:cNvPr>
          <p:cNvPicPr>
            <a:picLocks noChangeAspect="1"/>
          </p:cNvPicPr>
          <p:nvPr/>
        </p:nvPicPr>
        <p:blipFill>
          <a:blip r:embed="rId3"/>
          <a:srcRect t="30743" b="36173"/>
          <a:stretch/>
        </p:blipFill>
        <p:spPr>
          <a:xfrm>
            <a:off x="1987550" y="2298238"/>
            <a:ext cx="7429500" cy="1522411"/>
          </a:xfrm>
          <a:prstGeom prst="rect">
            <a:avLst/>
          </a:prstGeom>
        </p:spPr>
      </p:pic>
    </p:spTree>
    <p:extLst>
      <p:ext uri="{BB962C8B-B14F-4D97-AF65-F5344CB8AC3E}">
        <p14:creationId xmlns:p14="http://schemas.microsoft.com/office/powerpoint/2010/main" val="27708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95E1A4-BC97-48AF-42DD-287B9E263FE9}"/>
              </a:ext>
            </a:extLst>
          </p:cNvPr>
          <p:cNvSpPr>
            <a:spLocks noGrp="1"/>
          </p:cNvSpPr>
          <p:nvPr>
            <p:ph type="sldNum" sz="quarter" idx="12"/>
          </p:nvPr>
        </p:nvSpPr>
        <p:spPr/>
        <p:txBody>
          <a:bodyPr/>
          <a:lstStyle/>
          <a:p>
            <a:fld id="{D836C0FE-70CA-4950-82D6-CF602CC2B770}" type="slidenum">
              <a:rPr lang="en-GB" smtClean="0"/>
              <a:t>3</a:t>
            </a:fld>
            <a:endParaRPr lang="en-GB" dirty="0"/>
          </a:p>
        </p:txBody>
      </p:sp>
      <p:sp>
        <p:nvSpPr>
          <p:cNvPr id="3" name="Titel 2">
            <a:extLst>
              <a:ext uri="{FF2B5EF4-FFF2-40B4-BE49-F238E27FC236}">
                <a16:creationId xmlns:a16="http://schemas.microsoft.com/office/drawing/2014/main" id="{0F8530A8-6163-6CCE-EF24-26CB60674C36}"/>
              </a:ext>
            </a:extLst>
          </p:cNvPr>
          <p:cNvSpPr>
            <a:spLocks noGrp="1"/>
          </p:cNvSpPr>
          <p:nvPr>
            <p:ph type="title"/>
          </p:nvPr>
        </p:nvSpPr>
        <p:spPr/>
        <p:txBody>
          <a:bodyPr/>
          <a:lstStyle/>
          <a:p>
            <a:pPr>
              <a:lnSpc>
                <a:spcPct val="150000"/>
              </a:lnSpc>
            </a:pPr>
            <a:r>
              <a:rPr lang="en-GB" dirty="0"/>
              <a:t>Look, Think, Test, Tell</a:t>
            </a:r>
          </a:p>
        </p:txBody>
      </p:sp>
      <p:pic>
        <p:nvPicPr>
          <p:cNvPr id="8" name="Content Placeholder 7">
            <a:extLst>
              <a:ext uri="{FF2B5EF4-FFF2-40B4-BE49-F238E27FC236}">
                <a16:creationId xmlns:a16="http://schemas.microsoft.com/office/drawing/2014/main" id="{8F50A96F-36D3-F545-AEB4-F487F1C0F77C}"/>
              </a:ext>
            </a:extLst>
          </p:cNvPr>
          <p:cNvPicPr>
            <a:picLocks noGrp="1" noChangeAspect="1"/>
          </p:cNvPicPr>
          <p:nvPr>
            <p:ph idx="1"/>
          </p:nvPr>
        </p:nvPicPr>
        <p:blipFill>
          <a:blip r:embed="rId2"/>
          <a:stretch>
            <a:fillRect/>
          </a:stretch>
        </p:blipFill>
        <p:spPr>
          <a:xfrm>
            <a:off x="5099585" y="404664"/>
            <a:ext cx="5244887" cy="5652617"/>
          </a:xfrm>
        </p:spPr>
      </p:pic>
      <p:sp>
        <p:nvSpPr>
          <p:cNvPr id="5" name="Datumsplatzhalter 4">
            <a:extLst>
              <a:ext uri="{FF2B5EF4-FFF2-40B4-BE49-F238E27FC236}">
                <a16:creationId xmlns:a16="http://schemas.microsoft.com/office/drawing/2014/main" id="{2D4B60EA-220E-09D1-2A51-B05CF07B856A}"/>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083F36FA-0B91-385B-19C8-DC165428C29E}"/>
              </a:ext>
            </a:extLst>
          </p:cNvPr>
          <p:cNvSpPr>
            <a:spLocks noGrp="1"/>
          </p:cNvSpPr>
          <p:nvPr>
            <p:ph type="ftr" sz="quarter" idx="11"/>
          </p:nvPr>
        </p:nvSpPr>
        <p:spPr/>
        <p:txBody>
          <a:bodyPr/>
          <a:lstStyle/>
          <a:p>
            <a:r>
              <a:rPr lang="en-GB" dirty="0"/>
              <a:t>KMH | IL Scientific Method</a:t>
            </a:r>
          </a:p>
        </p:txBody>
      </p:sp>
      <p:sp>
        <p:nvSpPr>
          <p:cNvPr id="7" name="Inhaltsplatzhalter 3">
            <a:extLst>
              <a:ext uri="{FF2B5EF4-FFF2-40B4-BE49-F238E27FC236}">
                <a16:creationId xmlns:a16="http://schemas.microsoft.com/office/drawing/2014/main" id="{A9DB36DF-FEBB-59C7-ED8C-6B68F6EB31E5}"/>
              </a:ext>
            </a:extLst>
          </p:cNvPr>
          <p:cNvSpPr txBox="1">
            <a:spLocks/>
          </p:cNvSpPr>
          <p:nvPr/>
        </p:nvSpPr>
        <p:spPr bwMode="gray">
          <a:xfrm>
            <a:off x="695325" y="1556793"/>
            <a:ext cx="3888507" cy="4607472"/>
          </a:xfrm>
          <a:prstGeom prst="rect">
            <a:avLst/>
          </a:prstGeom>
        </p:spPr>
        <p:txBody>
          <a:bodyPr vert="horz" lIns="91440" tIns="45720" rIns="91440" bIns="45720" rtlCol="0" anchor="ctr">
            <a:normAutofit/>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GB" b="1" dirty="0"/>
              <a:t>👉 Main goal:</a:t>
            </a:r>
          </a:p>
          <a:p>
            <a:r>
              <a:rPr lang="en-GB" dirty="0"/>
              <a:t>Understand scientific method</a:t>
            </a:r>
          </a:p>
        </p:txBody>
      </p:sp>
    </p:spTree>
    <p:extLst>
      <p:ext uri="{BB962C8B-B14F-4D97-AF65-F5344CB8AC3E}">
        <p14:creationId xmlns:p14="http://schemas.microsoft.com/office/powerpoint/2010/main" val="1876126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DB4C15-AB25-94DA-184A-A23CB5A89ADA}"/>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2D3C0DD2-6C17-8A2D-C1AF-9BBE607CFE94}"/>
              </a:ext>
            </a:extLst>
          </p:cNvPr>
          <p:cNvSpPr>
            <a:spLocks noGrp="1"/>
          </p:cNvSpPr>
          <p:nvPr>
            <p:ph type="title"/>
          </p:nvPr>
        </p:nvSpPr>
        <p:spPr/>
        <p:txBody>
          <a:bodyPr/>
          <a:lstStyle/>
          <a:p>
            <a:r>
              <a:rPr lang="en-GB" dirty="0"/>
              <a:t>Here:</a:t>
            </a:r>
          </a:p>
        </p:txBody>
      </p:sp>
      <p:sp>
        <p:nvSpPr>
          <p:cNvPr id="4" name="Inhaltsplatzhalter 3">
            <a:extLst>
              <a:ext uri="{FF2B5EF4-FFF2-40B4-BE49-F238E27FC236}">
                <a16:creationId xmlns:a16="http://schemas.microsoft.com/office/drawing/2014/main" id="{56F0225E-C097-E93F-EFF7-F308106E91B9}"/>
              </a:ext>
            </a:extLst>
          </p:cNvPr>
          <p:cNvSpPr>
            <a:spLocks noGrp="1"/>
          </p:cNvSpPr>
          <p:nvPr>
            <p:ph idx="1"/>
          </p:nvPr>
        </p:nvSpPr>
        <p:spPr>
          <a:xfrm>
            <a:off x="6096000" y="908720"/>
            <a:ext cx="5570255" cy="5472608"/>
          </a:xfrm>
        </p:spPr>
        <p:txBody>
          <a:bodyPr>
            <a:normAutofit fontScale="70000" lnSpcReduction="20000"/>
          </a:bodyPr>
          <a:lstStyle/>
          <a:p>
            <a:pPr marL="0" indent="0">
              <a:spcAft>
                <a:spcPts val="1000"/>
              </a:spcAft>
              <a:buNone/>
            </a:pPr>
            <a:r>
              <a:rPr lang="en-GB" sz="2900" b="1" dirty="0"/>
              <a:t>Sum of all formal outcomes:</a:t>
            </a:r>
          </a:p>
          <a:p>
            <a:pPr>
              <a:spcAft>
                <a:spcPts val="1000"/>
              </a:spcAft>
            </a:pPr>
            <a:r>
              <a:rPr lang="en-GB" b="1" dirty="0">
                <a:solidFill>
                  <a:srgbClr val="FF9E1B"/>
                </a:solidFill>
              </a:rPr>
              <a:t>Academic Publications: </a:t>
            </a:r>
            <a:r>
              <a:rPr lang="en-GB" dirty="0"/>
              <a:t>Peer-reviewed journals, monographs</a:t>
            </a:r>
          </a:p>
          <a:p>
            <a:pPr>
              <a:spcAft>
                <a:spcPts val="1000"/>
              </a:spcAft>
            </a:pPr>
            <a:r>
              <a:rPr lang="en-GB" b="1" dirty="0">
                <a:solidFill>
                  <a:srgbClr val="FF9E1B"/>
                </a:solidFill>
              </a:rPr>
              <a:t>Conferences: </a:t>
            </a:r>
            <a:r>
              <a:rPr lang="en-GB" dirty="0"/>
              <a:t>Oral presentations, posters, workshops</a:t>
            </a:r>
          </a:p>
          <a:p>
            <a:pPr>
              <a:spcAft>
                <a:spcPts val="1000"/>
              </a:spcAft>
            </a:pPr>
            <a:r>
              <a:rPr lang="en-GB" b="1" dirty="0">
                <a:solidFill>
                  <a:srgbClr val="FF9E1B"/>
                </a:solidFill>
              </a:rPr>
              <a:t>Digital Repositories: </a:t>
            </a:r>
            <a:r>
              <a:rPr lang="en-GB" dirty="0"/>
              <a:t>Institutional &amp; subject-specific platforms (ResearchGate, Zenodo, arXiv etc.)</a:t>
            </a:r>
          </a:p>
          <a:p>
            <a:pPr>
              <a:spcAft>
                <a:spcPts val="1000"/>
              </a:spcAft>
            </a:pPr>
            <a:r>
              <a:rPr lang="en-GB" b="1" dirty="0"/>
              <a:t>General Publications: </a:t>
            </a:r>
            <a:r>
              <a:rPr lang="en-GB" dirty="0"/>
              <a:t>Books, magazines, popular science</a:t>
            </a:r>
          </a:p>
          <a:p>
            <a:pPr>
              <a:spcAft>
                <a:spcPts val="1000"/>
              </a:spcAft>
            </a:pPr>
            <a:r>
              <a:rPr lang="en-GB" b="1" dirty="0"/>
              <a:t>Media &amp; Press: </a:t>
            </a:r>
            <a:r>
              <a:rPr lang="en-GB" dirty="0"/>
              <a:t>Press releases, science journalism, radio/TV</a:t>
            </a:r>
          </a:p>
          <a:p>
            <a:pPr>
              <a:spcAft>
                <a:spcPts val="1000"/>
              </a:spcAft>
            </a:pPr>
            <a:r>
              <a:rPr lang="en-GB" b="1" dirty="0"/>
              <a:t>Public Engagement: </a:t>
            </a:r>
            <a:r>
              <a:rPr lang="en-GB" dirty="0"/>
              <a:t>Lectures, science fairs, outreach workshops</a:t>
            </a:r>
          </a:p>
          <a:p>
            <a:pPr>
              <a:spcAft>
                <a:spcPts val="1000"/>
              </a:spcAft>
            </a:pPr>
            <a:r>
              <a:rPr lang="en-GB" b="1" dirty="0"/>
              <a:t>Education: </a:t>
            </a:r>
            <a:r>
              <a:rPr lang="en-GB" dirty="0"/>
              <a:t>University courses, online courses, science kits</a:t>
            </a:r>
          </a:p>
          <a:p>
            <a:pPr>
              <a:spcAft>
                <a:spcPts val="1000"/>
              </a:spcAft>
            </a:pPr>
            <a:r>
              <a:rPr lang="en-GB" b="1" dirty="0"/>
              <a:t>Social Media: </a:t>
            </a:r>
            <a:r>
              <a:rPr lang="en-GB" dirty="0"/>
              <a:t>Blogs, Videos, podcasts</a:t>
            </a:r>
          </a:p>
          <a:p>
            <a:pPr>
              <a:spcAft>
                <a:spcPts val="1000"/>
              </a:spcAft>
            </a:pPr>
            <a:r>
              <a:rPr lang="en-GB" b="1" dirty="0"/>
              <a:t>Policy Briefs: </a:t>
            </a:r>
            <a:r>
              <a:rPr lang="en-GB" dirty="0"/>
              <a:t>Summaries for policymakers, white papers</a:t>
            </a:r>
          </a:p>
          <a:p>
            <a:pPr>
              <a:spcAft>
                <a:spcPts val="1000"/>
              </a:spcAft>
            </a:pPr>
            <a:r>
              <a:rPr lang="en-GB" b="1" dirty="0"/>
              <a:t>Industry &amp; Non-Profits: </a:t>
            </a:r>
            <a:r>
              <a:rPr lang="en-GB" dirty="0"/>
              <a:t>Applied research partnerships, NGO reports</a:t>
            </a:r>
          </a:p>
        </p:txBody>
      </p:sp>
      <p:sp>
        <p:nvSpPr>
          <p:cNvPr id="5" name="Datumsplatzhalter 4">
            <a:extLst>
              <a:ext uri="{FF2B5EF4-FFF2-40B4-BE49-F238E27FC236}">
                <a16:creationId xmlns:a16="http://schemas.microsoft.com/office/drawing/2014/main" id="{72C19AE9-EEC2-AF98-E038-3818BA961B00}"/>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B660A39D-64F8-D56D-3D2F-4ECFF0BA3D88}"/>
              </a:ext>
            </a:extLst>
          </p:cNvPr>
          <p:cNvSpPr>
            <a:spLocks noGrp="1"/>
          </p:cNvSpPr>
          <p:nvPr>
            <p:ph type="ftr" sz="quarter" idx="11"/>
          </p:nvPr>
        </p:nvSpPr>
        <p:spPr/>
        <p:txBody>
          <a:bodyPr/>
          <a:lstStyle/>
          <a:p>
            <a:r>
              <a:rPr lang="en-GB" dirty="0"/>
              <a:t>KMH | IL Scientific Method</a:t>
            </a:r>
          </a:p>
        </p:txBody>
      </p:sp>
      <p:pic>
        <p:nvPicPr>
          <p:cNvPr id="7" name="Content Placeholder 7">
            <a:extLst>
              <a:ext uri="{FF2B5EF4-FFF2-40B4-BE49-F238E27FC236}">
                <a16:creationId xmlns:a16="http://schemas.microsoft.com/office/drawing/2014/main" id="{70363B24-F72F-A62F-DB19-E7023224BCC5}"/>
              </a:ext>
            </a:extLst>
          </p:cNvPr>
          <p:cNvPicPr>
            <a:picLocks noChangeAspect="1"/>
          </p:cNvPicPr>
          <p:nvPr/>
        </p:nvPicPr>
        <p:blipFill>
          <a:blip r:embed="rId2">
            <a:grayscl/>
          </a:blip>
          <a:stretch>
            <a:fillRect/>
          </a:stretch>
        </p:blipFill>
        <p:spPr bwMode="gray">
          <a:xfrm>
            <a:off x="669761" y="1268760"/>
            <a:ext cx="4431244" cy="4775723"/>
          </a:xfrm>
          <a:prstGeom prst="rect">
            <a:avLst/>
          </a:prstGeom>
        </p:spPr>
      </p:pic>
      <p:sp>
        <p:nvSpPr>
          <p:cNvPr id="10" name="Ellipse 9">
            <a:extLst>
              <a:ext uri="{FF2B5EF4-FFF2-40B4-BE49-F238E27FC236}">
                <a16:creationId xmlns:a16="http://schemas.microsoft.com/office/drawing/2014/main" id="{004D9921-3B16-CEE3-EE28-21228CAFFCE4}"/>
              </a:ext>
            </a:extLst>
          </p:cNvPr>
          <p:cNvSpPr/>
          <p:nvPr/>
        </p:nvSpPr>
        <p:spPr>
          <a:xfrm>
            <a:off x="3565992" y="4437112"/>
            <a:ext cx="1413207" cy="1433218"/>
          </a:xfrm>
          <a:prstGeom prst="ellipse">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20000"/>
              </a:lnSpc>
            </a:pPr>
            <a:endParaRPr lang="en-GB" sz="1600" dirty="0">
              <a:solidFill>
                <a:schemeClr val="tx1"/>
              </a:solidFill>
            </a:endParaRPr>
          </a:p>
        </p:txBody>
      </p:sp>
      <p:cxnSp>
        <p:nvCxnSpPr>
          <p:cNvPr id="12" name="Gerade Verbindung mit Pfeil 11">
            <a:extLst>
              <a:ext uri="{FF2B5EF4-FFF2-40B4-BE49-F238E27FC236}">
                <a16:creationId xmlns:a16="http://schemas.microsoft.com/office/drawing/2014/main" id="{CE6556B0-FB57-2B50-C702-9CA934D92661}"/>
              </a:ext>
            </a:extLst>
          </p:cNvPr>
          <p:cNvCxnSpPr>
            <a:cxnSpLocks/>
            <a:stCxn id="10" idx="7"/>
          </p:cNvCxnSpPr>
          <p:nvPr/>
        </p:nvCxnSpPr>
        <p:spPr>
          <a:xfrm flipV="1">
            <a:off x="4772240" y="2204864"/>
            <a:ext cx="1035759" cy="2442138"/>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Gerade Verbindung mit Pfeil 13">
            <a:extLst>
              <a:ext uri="{FF2B5EF4-FFF2-40B4-BE49-F238E27FC236}">
                <a16:creationId xmlns:a16="http://schemas.microsoft.com/office/drawing/2014/main" id="{83DA2939-59AF-1814-514D-B30E8F02D0F4}"/>
              </a:ext>
            </a:extLst>
          </p:cNvPr>
          <p:cNvCxnSpPr>
            <a:cxnSpLocks/>
            <a:stCxn id="10" idx="5"/>
          </p:cNvCxnSpPr>
          <p:nvPr/>
        </p:nvCxnSpPr>
        <p:spPr>
          <a:xfrm flipV="1">
            <a:off x="4772240" y="5583106"/>
            <a:ext cx="1035759" cy="77334"/>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Gerade Verbindung mit Pfeil 16">
            <a:extLst>
              <a:ext uri="{FF2B5EF4-FFF2-40B4-BE49-F238E27FC236}">
                <a16:creationId xmlns:a16="http://schemas.microsoft.com/office/drawing/2014/main" id="{AF5556FF-4793-E985-B6F9-ECAEDB6B5E3A}"/>
              </a:ext>
            </a:extLst>
          </p:cNvPr>
          <p:cNvCxnSpPr>
            <a:cxnSpLocks/>
            <a:stCxn id="10" idx="6"/>
          </p:cNvCxnSpPr>
          <p:nvPr/>
        </p:nvCxnSpPr>
        <p:spPr>
          <a:xfrm flipV="1">
            <a:off x="4979199" y="4145042"/>
            <a:ext cx="756761" cy="1008679"/>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24176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How 2 find Literature </a:t>
            </a:r>
            <a:br>
              <a:rPr lang="en-GB" dirty="0"/>
            </a:br>
            <a:r>
              <a:rPr lang="en-GB" dirty="0"/>
              <a:t>&amp; Data</a:t>
            </a:r>
          </a:p>
        </p:txBody>
      </p:sp>
    </p:spTree>
    <p:extLst>
      <p:ext uri="{BB962C8B-B14F-4D97-AF65-F5344CB8AC3E}">
        <p14:creationId xmlns:p14="http://schemas.microsoft.com/office/powerpoint/2010/main" val="700806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667979-8ACC-1899-1FDA-37C786DFB2AA}"/>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3" name="Titel 2">
            <a:extLst>
              <a:ext uri="{FF2B5EF4-FFF2-40B4-BE49-F238E27FC236}">
                <a16:creationId xmlns:a16="http://schemas.microsoft.com/office/drawing/2014/main" id="{3E82196B-9DBD-4AB8-E67B-CDCBDEE5FD44}"/>
              </a:ext>
            </a:extLst>
          </p:cNvPr>
          <p:cNvSpPr>
            <a:spLocks noGrp="1"/>
          </p:cNvSpPr>
          <p:nvPr>
            <p:ph type="title"/>
          </p:nvPr>
        </p:nvSpPr>
        <p:spPr/>
        <p:txBody>
          <a:bodyPr/>
          <a:lstStyle/>
          <a:p>
            <a:r>
              <a:rPr lang="en-GB" dirty="0"/>
              <a:t>Well …</a:t>
            </a:r>
          </a:p>
        </p:txBody>
      </p:sp>
      <p:sp>
        <p:nvSpPr>
          <p:cNvPr id="5" name="Datumsplatzhalter 4">
            <a:extLst>
              <a:ext uri="{FF2B5EF4-FFF2-40B4-BE49-F238E27FC236}">
                <a16:creationId xmlns:a16="http://schemas.microsoft.com/office/drawing/2014/main" id="{1662CE41-B3F3-E6B4-0975-22837EDF8CF3}"/>
              </a:ext>
            </a:extLst>
          </p:cNvPr>
          <p:cNvSpPr>
            <a:spLocks noGrp="1"/>
          </p:cNvSpPr>
          <p:nvPr>
            <p:ph type="dt" sz="half" idx="10"/>
          </p:nvPr>
        </p:nvSpPr>
        <p:spPr/>
        <p:txBody>
          <a:bodyPr/>
          <a:lstStyle/>
          <a:p>
            <a:r>
              <a:rPr lang="en-GB"/>
              <a:t>(PepperMouse, 2011)</a:t>
            </a:r>
            <a:endParaRPr lang="en-GB" dirty="0"/>
          </a:p>
        </p:txBody>
      </p:sp>
      <p:sp>
        <p:nvSpPr>
          <p:cNvPr id="6" name="Fußzeilenplatzhalter 5">
            <a:extLst>
              <a:ext uri="{FF2B5EF4-FFF2-40B4-BE49-F238E27FC236}">
                <a16:creationId xmlns:a16="http://schemas.microsoft.com/office/drawing/2014/main" id="{94B1E6EF-2851-C69F-2EB5-8394D4433561}"/>
              </a:ext>
            </a:extLst>
          </p:cNvPr>
          <p:cNvSpPr>
            <a:spLocks noGrp="1"/>
          </p:cNvSpPr>
          <p:nvPr>
            <p:ph type="ftr" sz="quarter" idx="11"/>
          </p:nvPr>
        </p:nvSpPr>
        <p:spPr/>
        <p:txBody>
          <a:bodyPr/>
          <a:lstStyle/>
          <a:p>
            <a:r>
              <a:rPr lang="en-GB" dirty="0"/>
              <a:t>KMH | IL Scientific Method</a:t>
            </a:r>
          </a:p>
        </p:txBody>
      </p:sp>
      <p:pic>
        <p:nvPicPr>
          <p:cNvPr id="9" name="Picture 2" descr="http://peppermouse.files.wordpress.com/2011/07/image-60338-galleryv9-eovt1.jpg">
            <a:hlinkClick r:id="rId2"/>
            <a:extLst>
              <a:ext uri="{FF2B5EF4-FFF2-40B4-BE49-F238E27FC236}">
                <a16:creationId xmlns:a16="http://schemas.microsoft.com/office/drawing/2014/main" id="{8A6849D2-2354-141C-8BCC-80512A4EF3B2}"/>
              </a:ext>
            </a:extLst>
          </p:cNvPr>
          <p:cNvPicPr>
            <a:picLocks noGrp="1" noChangeAspect="1" noChangeArrowheads="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1964" y="278656"/>
            <a:ext cx="6904778" cy="613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40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667979-8ACC-1899-1FDA-37C786DFB2AA}"/>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3E82196B-9DBD-4AB8-E67B-CDCBDEE5FD44}"/>
              </a:ext>
            </a:extLst>
          </p:cNvPr>
          <p:cNvSpPr>
            <a:spLocks noGrp="1"/>
          </p:cNvSpPr>
          <p:nvPr>
            <p:ph type="title"/>
          </p:nvPr>
        </p:nvSpPr>
        <p:spPr/>
        <p:txBody>
          <a:bodyPr/>
          <a:lstStyle/>
          <a:p>
            <a:r>
              <a:rPr lang="en-GB" dirty="0"/>
              <a:t>Well …</a:t>
            </a:r>
          </a:p>
        </p:txBody>
      </p:sp>
      <p:pic>
        <p:nvPicPr>
          <p:cNvPr id="8" name="Inhaltsplatzhalter 7">
            <a:hlinkClick r:id="rId2"/>
            <a:extLst>
              <a:ext uri="{FF2B5EF4-FFF2-40B4-BE49-F238E27FC236}">
                <a16:creationId xmlns:a16="http://schemas.microsoft.com/office/drawing/2014/main" id="{7A87D9DD-38D2-B52B-513A-53B75581E3B1}"/>
              </a:ext>
            </a:extLst>
          </p:cNvPr>
          <p:cNvPicPr>
            <a:picLocks noGrp="1" noChangeAspect="1"/>
          </p:cNvPicPr>
          <p:nvPr>
            <p:ph idx="1"/>
          </p:nvPr>
        </p:nvPicPr>
        <p:blipFill>
          <a:blip r:embed="rId3"/>
          <a:stretch>
            <a:fillRect/>
          </a:stretch>
        </p:blipFill>
        <p:spPr>
          <a:xfrm>
            <a:off x="1457325" y="1668291"/>
            <a:ext cx="8928100" cy="385161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1662CE41-B3F3-E6B4-0975-22837EDF8CF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4B1E6EF-2851-C69F-2EB5-8394D4433561}"/>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981750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667979-8ACC-1899-1FDA-37C786DFB2AA}"/>
              </a:ext>
            </a:extLst>
          </p:cNvPr>
          <p:cNvSpPr>
            <a:spLocks noGrp="1"/>
          </p:cNvSpPr>
          <p:nvPr>
            <p:ph type="sldNum" sz="quarter" idx="12"/>
          </p:nvPr>
        </p:nvSpPr>
        <p:spPr/>
        <p:txBody>
          <a:bodyPr/>
          <a:lstStyle/>
          <a:p>
            <a:fld id="{D836C0FE-70CA-4950-82D6-CF602CC2B770}" type="slidenum">
              <a:rPr lang="en-GB" smtClean="0"/>
              <a:t>34</a:t>
            </a:fld>
            <a:endParaRPr lang="en-GB" dirty="0"/>
          </a:p>
        </p:txBody>
      </p:sp>
      <p:sp>
        <p:nvSpPr>
          <p:cNvPr id="3" name="Titel 2">
            <a:extLst>
              <a:ext uri="{FF2B5EF4-FFF2-40B4-BE49-F238E27FC236}">
                <a16:creationId xmlns:a16="http://schemas.microsoft.com/office/drawing/2014/main" id="{3E82196B-9DBD-4AB8-E67B-CDCBDEE5FD44}"/>
              </a:ext>
            </a:extLst>
          </p:cNvPr>
          <p:cNvSpPr>
            <a:spLocks noGrp="1"/>
          </p:cNvSpPr>
          <p:nvPr>
            <p:ph type="title"/>
          </p:nvPr>
        </p:nvSpPr>
        <p:spPr/>
        <p:txBody>
          <a:bodyPr/>
          <a:lstStyle/>
          <a:p>
            <a:r>
              <a:rPr lang="en-GB" dirty="0"/>
              <a:t>Well …</a:t>
            </a:r>
          </a:p>
        </p:txBody>
      </p:sp>
      <p:sp>
        <p:nvSpPr>
          <p:cNvPr id="5" name="Datumsplatzhalter 4">
            <a:extLst>
              <a:ext uri="{FF2B5EF4-FFF2-40B4-BE49-F238E27FC236}">
                <a16:creationId xmlns:a16="http://schemas.microsoft.com/office/drawing/2014/main" id="{1662CE41-B3F3-E6B4-0975-22837EDF8CF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4B1E6EF-2851-C69F-2EB5-8394D4433561}"/>
              </a:ext>
            </a:extLst>
          </p:cNvPr>
          <p:cNvSpPr>
            <a:spLocks noGrp="1"/>
          </p:cNvSpPr>
          <p:nvPr>
            <p:ph type="ftr" sz="quarter" idx="11"/>
          </p:nvPr>
        </p:nvSpPr>
        <p:spPr/>
        <p:txBody>
          <a:bodyPr/>
          <a:lstStyle/>
          <a:p>
            <a:r>
              <a:rPr lang="en-GB" dirty="0"/>
              <a:t>KMH | IL Scientific Method</a:t>
            </a:r>
          </a:p>
        </p:txBody>
      </p:sp>
      <p:sp>
        <p:nvSpPr>
          <p:cNvPr id="7" name="Inhaltsplatzhalter 6">
            <a:extLst>
              <a:ext uri="{FF2B5EF4-FFF2-40B4-BE49-F238E27FC236}">
                <a16:creationId xmlns:a16="http://schemas.microsoft.com/office/drawing/2014/main" id="{FB247F3E-4815-AB01-BFD2-228BDEDB584D}"/>
              </a:ext>
            </a:extLst>
          </p:cNvPr>
          <p:cNvSpPr>
            <a:spLocks noGrp="1"/>
          </p:cNvSpPr>
          <p:nvPr>
            <p:ph idx="1"/>
          </p:nvPr>
        </p:nvSpPr>
        <p:spPr>
          <a:xfrm>
            <a:off x="695324" y="1123950"/>
            <a:ext cx="10461625" cy="5040315"/>
          </a:xfrm>
        </p:spPr>
        <p:txBody>
          <a:bodyPr>
            <a:normAutofit/>
          </a:bodyPr>
          <a:lstStyle/>
          <a:p>
            <a:pPr>
              <a:lnSpc>
                <a:spcPct val="104000"/>
              </a:lnSpc>
              <a:spcBef>
                <a:spcPts val="300"/>
              </a:spcBef>
              <a:spcAft>
                <a:spcPct val="0"/>
              </a:spcAft>
            </a:pPr>
            <a:r>
              <a:rPr lang="en-GB" b="1" dirty="0"/>
              <a:t>Old school: </a:t>
            </a:r>
            <a:r>
              <a:rPr lang="en-GB" dirty="0"/>
              <a:t>Search on the shelf</a:t>
            </a:r>
            <a:br>
              <a:rPr lang="en-GB" dirty="0"/>
            </a:br>
            <a:endParaRPr lang="en-GB" dirty="0"/>
          </a:p>
          <a:p>
            <a:pPr>
              <a:lnSpc>
                <a:spcPct val="104000"/>
              </a:lnSpc>
              <a:spcBef>
                <a:spcPts val="300"/>
              </a:spcBef>
              <a:spcAft>
                <a:spcPct val="0"/>
              </a:spcAft>
            </a:pPr>
            <a:r>
              <a:rPr lang="en-GB" b="1" dirty="0"/>
              <a:t>Electronic catalogues:</a:t>
            </a:r>
          </a:p>
          <a:p>
            <a:pPr lvl="1">
              <a:lnSpc>
                <a:spcPct val="104000"/>
              </a:lnSpc>
              <a:spcBef>
                <a:spcPts val="300"/>
              </a:spcBef>
              <a:spcAft>
                <a:spcPct val="0"/>
              </a:spcAft>
            </a:pPr>
            <a:r>
              <a:rPr lang="en-GB" dirty="0"/>
              <a:t>IMC:</a:t>
            </a:r>
          </a:p>
          <a:p>
            <a:pPr lvl="2">
              <a:lnSpc>
                <a:spcPct val="104000"/>
              </a:lnSpc>
              <a:spcBef>
                <a:spcPts val="300"/>
              </a:spcBef>
              <a:spcAft>
                <a:spcPct val="0"/>
              </a:spcAft>
            </a:pPr>
            <a:r>
              <a:rPr lang="en-GB" dirty="0"/>
              <a:t>PRIMO: </a:t>
            </a:r>
            <a:r>
              <a:rPr lang="en-GB" dirty="0">
                <a:hlinkClick r:id="rId2"/>
              </a:rPr>
              <a:t>https://search-duk.obvsg.at/ </a:t>
            </a:r>
            <a:endParaRPr lang="en-GB" dirty="0"/>
          </a:p>
          <a:p>
            <a:pPr lvl="2">
              <a:lnSpc>
                <a:spcPct val="104000"/>
              </a:lnSpc>
              <a:spcBef>
                <a:spcPts val="300"/>
              </a:spcBef>
              <a:spcAft>
                <a:spcPct val="0"/>
              </a:spcAft>
            </a:pPr>
            <a:r>
              <a:rPr lang="en-GB" dirty="0"/>
              <a:t>Österr. Bibliothekenverbund: </a:t>
            </a:r>
            <a:r>
              <a:rPr lang="en-GB" dirty="0">
                <a:hlinkClick r:id="rId3"/>
              </a:rPr>
              <a:t>http://search.obvsg.at/OBV</a:t>
            </a:r>
            <a:endParaRPr lang="en-GB" dirty="0"/>
          </a:p>
          <a:p>
            <a:pPr lvl="1">
              <a:lnSpc>
                <a:spcPct val="104000"/>
              </a:lnSpc>
              <a:spcBef>
                <a:spcPts val="300"/>
              </a:spcBef>
              <a:spcAft>
                <a:spcPct val="0"/>
              </a:spcAft>
            </a:pPr>
            <a:r>
              <a:rPr lang="en-GB" dirty="0"/>
              <a:t>Worldwide:</a:t>
            </a:r>
          </a:p>
          <a:p>
            <a:pPr lvl="2">
              <a:lnSpc>
                <a:spcPct val="104000"/>
              </a:lnSpc>
              <a:spcBef>
                <a:spcPts val="300"/>
              </a:spcBef>
              <a:spcAft>
                <a:spcPct val="0"/>
              </a:spcAft>
            </a:pPr>
            <a:r>
              <a:rPr lang="en-GB" dirty="0"/>
              <a:t>Karlsruher Virtueller Katalog: </a:t>
            </a:r>
            <a:r>
              <a:rPr lang="en-GB" dirty="0">
                <a:hlinkClick r:id="rId4"/>
              </a:rPr>
              <a:t>https://kvk.bibliothek.kit.edu/ </a:t>
            </a:r>
            <a:endParaRPr lang="en-GB" dirty="0"/>
          </a:p>
          <a:p>
            <a:pPr lvl="2">
              <a:lnSpc>
                <a:spcPct val="104000"/>
              </a:lnSpc>
              <a:spcBef>
                <a:spcPts val="300"/>
              </a:spcBef>
              <a:spcAft>
                <a:spcPct val="0"/>
              </a:spcAft>
            </a:pPr>
            <a:r>
              <a:rPr lang="en-GB" dirty="0"/>
              <a:t>Worldcat: </a:t>
            </a:r>
            <a:r>
              <a:rPr lang="en-GB" dirty="0">
                <a:hlinkClick r:id="rId5"/>
              </a:rPr>
              <a:t>http://www.worldcat.org/</a:t>
            </a:r>
            <a:endParaRPr lang="en-GB" dirty="0"/>
          </a:p>
          <a:p>
            <a:pPr lvl="1">
              <a:lnSpc>
                <a:spcPct val="104000"/>
              </a:lnSpc>
              <a:spcBef>
                <a:spcPts val="300"/>
              </a:spcBef>
              <a:spcAft>
                <a:spcPct val="0"/>
              </a:spcAft>
            </a:pPr>
            <a:r>
              <a:rPr lang="en-GB" dirty="0"/>
              <a:t>Interlibrary loans:</a:t>
            </a:r>
          </a:p>
          <a:p>
            <a:pPr lvl="2">
              <a:lnSpc>
                <a:spcPct val="104000"/>
              </a:lnSpc>
              <a:spcBef>
                <a:spcPts val="300"/>
              </a:spcBef>
              <a:spcAft>
                <a:spcPct val="0"/>
              </a:spcAft>
            </a:pPr>
            <a:r>
              <a:rPr lang="en-GB" dirty="0"/>
              <a:t>IMC: </a:t>
            </a:r>
            <a:r>
              <a:rPr lang="en-GB" dirty="0">
                <a:hlinkClick r:id="rId6"/>
              </a:rPr>
              <a:t>https://www.donau-uni.ac.at/de/universitaet/service/bibliothek/ressourcenbestellung.html</a:t>
            </a:r>
            <a:endParaRPr lang="en-GB" dirty="0"/>
          </a:p>
          <a:p>
            <a:pPr lvl="1">
              <a:lnSpc>
                <a:spcPct val="104000"/>
              </a:lnSpc>
              <a:spcBef>
                <a:spcPts val="300"/>
              </a:spcBef>
              <a:spcAft>
                <a:spcPct val="0"/>
              </a:spcAft>
            </a:pPr>
            <a:r>
              <a:rPr lang="en-GB" dirty="0"/>
              <a:t>Google Books / Scholar</a:t>
            </a:r>
          </a:p>
          <a:p>
            <a:pPr lvl="2">
              <a:lnSpc>
                <a:spcPct val="104000"/>
              </a:lnSpc>
              <a:spcBef>
                <a:spcPts val="300"/>
              </a:spcBef>
              <a:spcAft>
                <a:spcPct val="0"/>
              </a:spcAft>
            </a:pPr>
            <a:r>
              <a:rPr lang="en-GB" dirty="0">
                <a:hlinkClick r:id="rId7"/>
              </a:rPr>
              <a:t>http://books.google.com</a:t>
            </a:r>
            <a:r>
              <a:rPr lang="en-GB" dirty="0"/>
              <a:t> / </a:t>
            </a:r>
            <a:r>
              <a:rPr lang="en-GB" dirty="0">
                <a:hlinkClick r:id="rId8"/>
              </a:rPr>
              <a:t>https://scholar.google.at</a:t>
            </a:r>
            <a:endParaRPr lang="en-GB" dirty="0"/>
          </a:p>
        </p:txBody>
      </p:sp>
    </p:spTree>
    <p:extLst>
      <p:ext uri="{BB962C8B-B14F-4D97-AF65-F5344CB8AC3E}">
        <p14:creationId xmlns:p14="http://schemas.microsoft.com/office/powerpoint/2010/main" val="1835544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F97931A-2F66-ACD7-BF50-8E091DD3D987}"/>
              </a:ext>
            </a:extLst>
          </p:cNvPr>
          <p:cNvSpPr>
            <a:spLocks noGrp="1"/>
          </p:cNvSpPr>
          <p:nvPr>
            <p:ph type="sldNum" sz="quarter" idx="12"/>
          </p:nvPr>
        </p:nvSpPr>
        <p:spPr/>
        <p:txBody>
          <a:bodyPr/>
          <a:lstStyle/>
          <a:p>
            <a:fld id="{D836C0FE-70CA-4950-82D6-CF602CC2B770}" type="slidenum">
              <a:rPr lang="en-GB" smtClean="0"/>
              <a:t>35</a:t>
            </a:fld>
            <a:endParaRPr lang="en-GB" dirty="0"/>
          </a:p>
        </p:txBody>
      </p:sp>
      <p:sp>
        <p:nvSpPr>
          <p:cNvPr id="3" name="Titel 2">
            <a:extLst>
              <a:ext uri="{FF2B5EF4-FFF2-40B4-BE49-F238E27FC236}">
                <a16:creationId xmlns:a16="http://schemas.microsoft.com/office/drawing/2014/main" id="{E6B17870-7B87-F4C1-4899-45FDF45A7B62}"/>
              </a:ext>
            </a:extLst>
          </p:cNvPr>
          <p:cNvSpPr>
            <a:spLocks noGrp="1"/>
          </p:cNvSpPr>
          <p:nvPr>
            <p:ph type="title"/>
          </p:nvPr>
        </p:nvSpPr>
        <p:spPr/>
        <p:txBody>
          <a:bodyPr/>
          <a:lstStyle/>
          <a:p>
            <a:r>
              <a:rPr lang="en-GB" dirty="0"/>
              <a:t>Digression: Talking to computers</a:t>
            </a:r>
          </a:p>
        </p:txBody>
      </p:sp>
      <p:sp>
        <p:nvSpPr>
          <p:cNvPr id="4" name="Inhaltsplatzhalter 3">
            <a:extLst>
              <a:ext uri="{FF2B5EF4-FFF2-40B4-BE49-F238E27FC236}">
                <a16:creationId xmlns:a16="http://schemas.microsoft.com/office/drawing/2014/main" id="{AAA63CA0-F1D6-6FFF-F53D-528D784C626F}"/>
              </a:ext>
            </a:extLst>
          </p:cNvPr>
          <p:cNvSpPr>
            <a:spLocks noGrp="1"/>
          </p:cNvSpPr>
          <p:nvPr>
            <p:ph idx="1"/>
          </p:nvPr>
        </p:nvSpPr>
        <p:spPr>
          <a:xfrm>
            <a:off x="695325" y="1187450"/>
            <a:ext cx="8928100" cy="4976815"/>
          </a:xfrm>
        </p:spPr>
        <p:txBody>
          <a:bodyPr>
            <a:normAutofit/>
          </a:bodyPr>
          <a:lstStyle/>
          <a:p>
            <a:r>
              <a:rPr lang="en-GB" b="1" dirty="0"/>
              <a:t>and = intersection</a:t>
            </a:r>
          </a:p>
          <a:p>
            <a:pPr lvl="1"/>
            <a:r>
              <a:rPr lang="en-GB" dirty="0"/>
              <a:t>Hits that contain both term A and term B</a:t>
            </a:r>
          </a:p>
          <a:p>
            <a:r>
              <a:rPr lang="en-GB" dirty="0"/>
              <a:t> </a:t>
            </a:r>
            <a:r>
              <a:rPr lang="en-GB" b="1" dirty="0"/>
              <a:t>or = common set</a:t>
            </a:r>
          </a:p>
          <a:p>
            <a:pPr lvl="1"/>
            <a:r>
              <a:rPr lang="en-GB" dirty="0"/>
              <a:t>Hits that contain either term A or term B</a:t>
            </a:r>
          </a:p>
          <a:p>
            <a:r>
              <a:rPr lang="en-GB" b="1" dirty="0"/>
              <a:t>and not = exclusion set</a:t>
            </a:r>
          </a:p>
          <a:p>
            <a:pPr lvl="1"/>
            <a:r>
              <a:rPr lang="en-GB" dirty="0"/>
              <a:t>Hits that contain term A but not term B</a:t>
            </a:r>
          </a:p>
          <a:p>
            <a:pPr marL="0" indent="0">
              <a:buNone/>
            </a:pPr>
            <a:br>
              <a:rPr lang="en-GB" sz="1600" b="1" dirty="0"/>
            </a:br>
            <a:r>
              <a:rPr lang="en-GB" b="1" dirty="0"/>
              <a:t>→ "()" </a:t>
            </a:r>
            <a:r>
              <a:rPr lang="en-GB" dirty="0"/>
              <a:t>for nesting search arguments</a:t>
            </a:r>
          </a:p>
          <a:p>
            <a:pPr marL="0" indent="0">
              <a:buNone/>
            </a:pPr>
            <a:r>
              <a:rPr lang="en-GB" b="1" dirty="0"/>
              <a:t>→ "*" </a:t>
            </a:r>
            <a:r>
              <a:rPr lang="en-GB" dirty="0"/>
              <a:t>as a placeholder</a:t>
            </a:r>
          </a:p>
        </p:txBody>
      </p:sp>
      <p:sp>
        <p:nvSpPr>
          <p:cNvPr id="5" name="Datumsplatzhalter 4">
            <a:extLst>
              <a:ext uri="{FF2B5EF4-FFF2-40B4-BE49-F238E27FC236}">
                <a16:creationId xmlns:a16="http://schemas.microsoft.com/office/drawing/2014/main" id="{3BB96508-BCBD-2D28-7D67-59C33D781C5B}"/>
              </a:ext>
            </a:extLst>
          </p:cNvPr>
          <p:cNvSpPr>
            <a:spLocks noGrp="1"/>
          </p:cNvSpPr>
          <p:nvPr>
            <p:ph type="dt" sz="half" idx="10"/>
          </p:nvPr>
        </p:nvSpPr>
        <p:spPr/>
        <p:txBody>
          <a:bodyPr/>
          <a:lstStyle/>
          <a:p>
            <a:r>
              <a:rPr lang="en-GB" dirty="0"/>
              <a:t>(DUK, 2024)</a:t>
            </a:r>
          </a:p>
        </p:txBody>
      </p:sp>
      <p:sp>
        <p:nvSpPr>
          <p:cNvPr id="6" name="Fußzeilenplatzhalter 5">
            <a:extLst>
              <a:ext uri="{FF2B5EF4-FFF2-40B4-BE49-F238E27FC236}">
                <a16:creationId xmlns:a16="http://schemas.microsoft.com/office/drawing/2014/main" id="{50DCB635-FE74-40EA-EFC0-77FFBEC8259A}"/>
              </a:ext>
            </a:extLst>
          </p:cNvPr>
          <p:cNvSpPr>
            <a:spLocks noGrp="1"/>
          </p:cNvSpPr>
          <p:nvPr>
            <p:ph type="ftr" sz="quarter" idx="11"/>
          </p:nvPr>
        </p:nvSpPr>
        <p:spPr/>
        <p:txBody>
          <a:bodyPr/>
          <a:lstStyle/>
          <a:p>
            <a:r>
              <a:rPr lang="en-GB" dirty="0"/>
              <a:t>KMH | IL Scientific Method</a:t>
            </a:r>
          </a:p>
        </p:txBody>
      </p:sp>
      <p:pic>
        <p:nvPicPr>
          <p:cNvPr id="8" name="Picture 7">
            <a:extLst>
              <a:ext uri="{FF2B5EF4-FFF2-40B4-BE49-F238E27FC236}">
                <a16:creationId xmlns:a16="http://schemas.microsoft.com/office/drawing/2014/main" id="{E1F4FE20-B204-B07C-5F4D-F2C230697C83}"/>
              </a:ext>
            </a:extLst>
          </p:cNvPr>
          <p:cNvPicPr>
            <a:picLocks noChangeAspect="1"/>
          </p:cNvPicPr>
          <p:nvPr/>
        </p:nvPicPr>
        <p:blipFill>
          <a:blip r:embed="rId2"/>
          <a:stretch>
            <a:fillRect/>
          </a:stretch>
        </p:blipFill>
        <p:spPr>
          <a:xfrm>
            <a:off x="6683771" y="2298700"/>
            <a:ext cx="5140250" cy="295275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073562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8D1C70A-445A-DCD6-F4B0-6A9D61AD7F92}"/>
              </a:ext>
            </a:extLst>
          </p:cNvPr>
          <p:cNvSpPr>
            <a:spLocks noGrp="1"/>
          </p:cNvSpPr>
          <p:nvPr>
            <p:ph type="sldNum" sz="quarter" idx="12"/>
          </p:nvPr>
        </p:nvSpPr>
        <p:spPr/>
        <p:txBody>
          <a:bodyPr/>
          <a:lstStyle/>
          <a:p>
            <a:fld id="{D836C0FE-70CA-4950-82D6-CF602CC2B770}" type="slidenum">
              <a:rPr lang="en-GB" smtClean="0"/>
              <a:t>36</a:t>
            </a:fld>
            <a:endParaRPr lang="en-GB" dirty="0"/>
          </a:p>
        </p:txBody>
      </p:sp>
      <p:sp>
        <p:nvSpPr>
          <p:cNvPr id="3" name="Titel 2">
            <a:extLst>
              <a:ext uri="{FF2B5EF4-FFF2-40B4-BE49-F238E27FC236}">
                <a16:creationId xmlns:a16="http://schemas.microsoft.com/office/drawing/2014/main" id="{3C6AB87E-F856-6A99-B248-B89F09A6DF60}"/>
              </a:ext>
            </a:extLst>
          </p:cNvPr>
          <p:cNvSpPr>
            <a:spLocks noGrp="1"/>
          </p:cNvSpPr>
          <p:nvPr>
            <p:ph type="title"/>
          </p:nvPr>
        </p:nvSpPr>
        <p:spPr/>
        <p:txBody>
          <a:bodyPr/>
          <a:lstStyle/>
          <a:p>
            <a:r>
              <a:rPr lang="en-GB" dirty="0"/>
              <a:t>Meta-portals of big publishers</a:t>
            </a:r>
          </a:p>
        </p:txBody>
      </p:sp>
      <p:sp>
        <p:nvSpPr>
          <p:cNvPr id="4" name="Inhaltsplatzhalter 3">
            <a:extLst>
              <a:ext uri="{FF2B5EF4-FFF2-40B4-BE49-F238E27FC236}">
                <a16:creationId xmlns:a16="http://schemas.microsoft.com/office/drawing/2014/main" id="{05F3707E-AE5E-F422-0B73-5EE97EDFEC52}"/>
              </a:ext>
            </a:extLst>
          </p:cNvPr>
          <p:cNvSpPr>
            <a:spLocks noGrp="1"/>
          </p:cNvSpPr>
          <p:nvPr>
            <p:ph idx="1"/>
          </p:nvPr>
        </p:nvSpPr>
        <p:spPr/>
        <p:txBody>
          <a:bodyPr/>
          <a:lstStyle/>
          <a:p>
            <a:pPr lvl="1">
              <a:lnSpc>
                <a:spcPct val="200000"/>
              </a:lnSpc>
              <a:spcAft>
                <a:spcPts val="200"/>
              </a:spcAft>
            </a:pPr>
            <a:r>
              <a:rPr lang="en-GB" sz="2400" dirty="0"/>
              <a:t>Elsevier „ScienceDirect“:  </a:t>
            </a:r>
            <a:r>
              <a:rPr lang="en-GB" sz="2400" dirty="0">
                <a:hlinkClick r:id="rId2"/>
              </a:rPr>
              <a:t>http://www.sciencedirect.com/</a:t>
            </a:r>
            <a:endParaRPr lang="en-GB" sz="2400" dirty="0"/>
          </a:p>
          <a:p>
            <a:pPr lvl="1">
              <a:lnSpc>
                <a:spcPct val="200000"/>
              </a:lnSpc>
              <a:spcAft>
                <a:spcPts val="200"/>
              </a:spcAft>
            </a:pPr>
            <a:r>
              <a:rPr lang="en-GB" sz="2400" dirty="0"/>
              <a:t>Springer „SpringerLink“:  </a:t>
            </a:r>
            <a:r>
              <a:rPr lang="en-GB" sz="2400" dirty="0">
                <a:hlinkClick r:id="rId3"/>
              </a:rPr>
              <a:t>http://www.springerlink.com/</a:t>
            </a:r>
            <a:endParaRPr lang="en-GB" sz="2400" dirty="0"/>
          </a:p>
          <a:p>
            <a:pPr lvl="1">
              <a:lnSpc>
                <a:spcPct val="200000"/>
              </a:lnSpc>
              <a:spcAft>
                <a:spcPts val="200"/>
              </a:spcAft>
            </a:pPr>
            <a:r>
              <a:rPr lang="en-GB" sz="2400" dirty="0"/>
              <a:t>Taylor and Francis: </a:t>
            </a:r>
            <a:r>
              <a:rPr lang="en-GB" sz="2400" dirty="0">
                <a:hlinkClick r:id="rId4"/>
              </a:rPr>
              <a:t>http://www.tandfonline.com/</a:t>
            </a:r>
            <a:endParaRPr lang="en-GB" sz="2400" dirty="0"/>
          </a:p>
          <a:p>
            <a:pPr lvl="1">
              <a:lnSpc>
                <a:spcPct val="200000"/>
              </a:lnSpc>
              <a:spcAft>
                <a:spcPts val="200"/>
              </a:spcAft>
            </a:pPr>
            <a:r>
              <a:rPr lang="en-GB" sz="2400" dirty="0"/>
              <a:t>Emerald: </a:t>
            </a:r>
            <a:r>
              <a:rPr lang="en-GB" sz="2400" dirty="0">
                <a:hlinkClick r:id="rId5"/>
              </a:rPr>
              <a:t>https://www.emerald.com/insight/</a:t>
            </a:r>
            <a:endParaRPr lang="en-GB" sz="2400" dirty="0"/>
          </a:p>
        </p:txBody>
      </p:sp>
      <p:sp>
        <p:nvSpPr>
          <p:cNvPr id="5" name="Datumsplatzhalter 4">
            <a:extLst>
              <a:ext uri="{FF2B5EF4-FFF2-40B4-BE49-F238E27FC236}">
                <a16:creationId xmlns:a16="http://schemas.microsoft.com/office/drawing/2014/main" id="{CFEF4C84-399D-B443-96FD-9FB7444F051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BB26BCD-3905-B996-2300-19204A17F2B8}"/>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442923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4C76338-0022-3E0C-CB92-2A69791D46FD}"/>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106FC5D2-2288-260C-D4AE-5AE1701387DF}"/>
              </a:ext>
            </a:extLst>
          </p:cNvPr>
          <p:cNvSpPr>
            <a:spLocks noGrp="1"/>
          </p:cNvSpPr>
          <p:nvPr>
            <p:ph type="title"/>
          </p:nvPr>
        </p:nvSpPr>
        <p:spPr/>
        <p:txBody>
          <a:bodyPr/>
          <a:lstStyle/>
          <a:p>
            <a:r>
              <a:rPr lang="en-GB" dirty="0"/>
              <a:t>Do we have this journal?</a:t>
            </a:r>
          </a:p>
        </p:txBody>
      </p:sp>
      <p:sp>
        <p:nvSpPr>
          <p:cNvPr id="4" name="Inhaltsplatzhalter 3">
            <a:extLst>
              <a:ext uri="{FF2B5EF4-FFF2-40B4-BE49-F238E27FC236}">
                <a16:creationId xmlns:a16="http://schemas.microsoft.com/office/drawing/2014/main" id="{118C9089-3A12-6646-E741-05AB456E4179}"/>
              </a:ext>
            </a:extLst>
          </p:cNvPr>
          <p:cNvSpPr>
            <a:spLocks noGrp="1"/>
          </p:cNvSpPr>
          <p:nvPr>
            <p:ph idx="1"/>
          </p:nvPr>
        </p:nvSpPr>
        <p:spPr/>
        <p:txBody>
          <a:bodyPr/>
          <a:lstStyle/>
          <a:p>
            <a:pPr>
              <a:spcAft>
                <a:spcPts val="1800"/>
              </a:spcAft>
            </a:pPr>
            <a:r>
              <a:rPr lang="en-GB" b="1" dirty="0"/>
              <a:t>Local: </a:t>
            </a:r>
          </a:p>
          <a:p>
            <a:pPr lvl="1">
              <a:spcAft>
                <a:spcPts val="1800"/>
              </a:spcAft>
            </a:pPr>
            <a:r>
              <a:rPr lang="en-GB" dirty="0"/>
              <a:t>Elektronische Zeitschriftenbibliothek (EZB)</a:t>
            </a:r>
            <a:br>
              <a:rPr lang="en-GB" dirty="0"/>
            </a:br>
            <a:r>
              <a:rPr lang="en-GB" dirty="0">
                <a:hlinkClick r:id="rId2"/>
              </a:rPr>
              <a:t>https://ezb.uni-regensburg.de/?bibid=DUK</a:t>
            </a:r>
            <a:endParaRPr lang="en-GB" dirty="0"/>
          </a:p>
          <a:p>
            <a:pPr lvl="1">
              <a:spcAft>
                <a:spcPts val="1800"/>
              </a:spcAft>
            </a:pPr>
            <a:endParaRPr lang="en-GB" dirty="0"/>
          </a:p>
          <a:p>
            <a:pPr>
              <a:spcAft>
                <a:spcPts val="1800"/>
              </a:spcAft>
            </a:pPr>
            <a:r>
              <a:rPr lang="en-GB" b="1" dirty="0"/>
              <a:t>Austria-wide: </a:t>
            </a:r>
          </a:p>
          <a:p>
            <a:pPr lvl="1">
              <a:spcAft>
                <a:spcPts val="1800"/>
              </a:spcAft>
            </a:pPr>
            <a:r>
              <a:rPr lang="en-GB" dirty="0"/>
              <a:t>Österreichischer Bibliothekenverbund – Teilkatalog Zeitschriften und Serien: </a:t>
            </a:r>
            <a:r>
              <a:rPr lang="en-GB" dirty="0">
                <a:hlinkClick r:id="rId3"/>
              </a:rPr>
              <a:t>http://opac.obvsg.at/acczs</a:t>
            </a:r>
            <a:endParaRPr lang="en-GB" dirty="0"/>
          </a:p>
          <a:p>
            <a:pPr>
              <a:spcAft>
                <a:spcPts val="1800"/>
              </a:spcAft>
            </a:pPr>
            <a:endParaRPr lang="en-GB" dirty="0"/>
          </a:p>
        </p:txBody>
      </p:sp>
      <p:sp>
        <p:nvSpPr>
          <p:cNvPr id="5" name="Datumsplatzhalter 4">
            <a:extLst>
              <a:ext uri="{FF2B5EF4-FFF2-40B4-BE49-F238E27FC236}">
                <a16:creationId xmlns:a16="http://schemas.microsoft.com/office/drawing/2014/main" id="{D2FE0EFF-D5C4-5051-1408-643191BD239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14823A4-FCEC-334A-360B-DD939FED565E}"/>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077682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8B231E8-3361-B4CE-2E16-8946C08A3B22}"/>
              </a:ext>
            </a:extLst>
          </p:cNvPr>
          <p:cNvSpPr>
            <a:spLocks noGrp="1"/>
          </p:cNvSpPr>
          <p:nvPr>
            <p:ph type="sldNum" sz="quarter" idx="12"/>
          </p:nvPr>
        </p:nvSpPr>
        <p:spPr/>
        <p:txBody>
          <a:bodyPr/>
          <a:lstStyle/>
          <a:p>
            <a:fld id="{D836C0FE-70CA-4950-82D6-CF602CC2B770}" type="slidenum">
              <a:rPr lang="en-GB" smtClean="0"/>
              <a:t>38</a:t>
            </a:fld>
            <a:endParaRPr lang="en-GB" dirty="0"/>
          </a:p>
        </p:txBody>
      </p:sp>
      <p:sp>
        <p:nvSpPr>
          <p:cNvPr id="3" name="Titel 2">
            <a:extLst>
              <a:ext uri="{FF2B5EF4-FFF2-40B4-BE49-F238E27FC236}">
                <a16:creationId xmlns:a16="http://schemas.microsoft.com/office/drawing/2014/main" id="{3FA76E71-68DE-CA6E-5717-F5604FB20069}"/>
              </a:ext>
            </a:extLst>
          </p:cNvPr>
          <p:cNvSpPr>
            <a:spLocks noGrp="1"/>
          </p:cNvSpPr>
          <p:nvPr>
            <p:ph type="title"/>
          </p:nvPr>
        </p:nvSpPr>
        <p:spPr/>
        <p:txBody>
          <a:bodyPr/>
          <a:lstStyle/>
          <a:p>
            <a:r>
              <a:rPr lang="en-GB" dirty="0"/>
              <a:t>Digression: Closed &amp; open access?</a:t>
            </a:r>
          </a:p>
        </p:txBody>
      </p:sp>
      <p:sp>
        <p:nvSpPr>
          <p:cNvPr id="4" name="Inhaltsplatzhalter 3">
            <a:extLst>
              <a:ext uri="{FF2B5EF4-FFF2-40B4-BE49-F238E27FC236}">
                <a16:creationId xmlns:a16="http://schemas.microsoft.com/office/drawing/2014/main" id="{5B267839-FE12-577C-DF11-05C436A3BD72}"/>
              </a:ext>
            </a:extLst>
          </p:cNvPr>
          <p:cNvSpPr>
            <a:spLocks noGrp="1"/>
          </p:cNvSpPr>
          <p:nvPr>
            <p:ph idx="1"/>
          </p:nvPr>
        </p:nvSpPr>
        <p:spPr>
          <a:xfrm>
            <a:off x="695325" y="1556793"/>
            <a:ext cx="6753225" cy="4607472"/>
          </a:xfrm>
        </p:spPr>
        <p:txBody>
          <a:bodyPr/>
          <a:lstStyle/>
          <a:p>
            <a:r>
              <a:rPr lang="en-GB" b="1" dirty="0"/>
              <a:t>Closed Access:</a:t>
            </a:r>
          </a:p>
          <a:p>
            <a:pPr lvl="1"/>
            <a:r>
              <a:rPr lang="en-GB" dirty="0"/>
              <a:t>Research articles = available only to subscribers or institutions that pay for access</a:t>
            </a:r>
          </a:p>
          <a:p>
            <a:pPr lvl="1"/>
            <a:r>
              <a:rPr lang="en-GB" dirty="0"/>
              <a:t>👉 limiting public availability</a:t>
            </a:r>
          </a:p>
          <a:p>
            <a:r>
              <a:rPr lang="en-GB" b="1" dirty="0"/>
              <a:t>Open Access:</a:t>
            </a:r>
          </a:p>
          <a:p>
            <a:pPr lvl="1"/>
            <a:r>
              <a:rPr lang="en-GB" dirty="0"/>
              <a:t>Research articles = freely available to anyone online</a:t>
            </a:r>
          </a:p>
          <a:p>
            <a:pPr lvl="1"/>
            <a:r>
              <a:rPr lang="en-GB" dirty="0"/>
              <a:t>👉 wider dissemination &amp; accessibility without paywalls</a:t>
            </a:r>
          </a:p>
        </p:txBody>
      </p:sp>
      <p:sp>
        <p:nvSpPr>
          <p:cNvPr id="5" name="Datumsplatzhalter 4">
            <a:extLst>
              <a:ext uri="{FF2B5EF4-FFF2-40B4-BE49-F238E27FC236}">
                <a16:creationId xmlns:a16="http://schemas.microsoft.com/office/drawing/2014/main" id="{C18C39CE-F811-D5F3-6D8D-3FC96A9B95D5}"/>
              </a:ext>
            </a:extLst>
          </p:cNvPr>
          <p:cNvSpPr>
            <a:spLocks noGrp="1"/>
          </p:cNvSpPr>
          <p:nvPr>
            <p:ph type="dt" sz="half" idx="10"/>
          </p:nvPr>
        </p:nvSpPr>
        <p:spPr/>
        <p:txBody>
          <a:bodyPr/>
          <a:lstStyle/>
          <a:p>
            <a:r>
              <a:rPr lang="en-GB" dirty="0"/>
              <a:t>(Yash, Medium, 2023)</a:t>
            </a:r>
          </a:p>
        </p:txBody>
      </p:sp>
      <p:sp>
        <p:nvSpPr>
          <p:cNvPr id="6" name="Fußzeilenplatzhalter 5">
            <a:extLst>
              <a:ext uri="{FF2B5EF4-FFF2-40B4-BE49-F238E27FC236}">
                <a16:creationId xmlns:a16="http://schemas.microsoft.com/office/drawing/2014/main" id="{F48F4AD9-73ED-555B-448A-F04AE1C12315}"/>
              </a:ext>
            </a:extLst>
          </p:cNvPr>
          <p:cNvSpPr>
            <a:spLocks noGrp="1"/>
          </p:cNvSpPr>
          <p:nvPr>
            <p:ph type="ftr" sz="quarter" idx="11"/>
          </p:nvPr>
        </p:nvSpPr>
        <p:spPr/>
        <p:txBody>
          <a:bodyPr/>
          <a:lstStyle/>
          <a:p>
            <a:r>
              <a:rPr lang="en-GB" dirty="0"/>
              <a:t>KMH | IL Scientific Method</a:t>
            </a:r>
          </a:p>
        </p:txBody>
      </p:sp>
      <p:pic>
        <p:nvPicPr>
          <p:cNvPr id="8" name="Picture 7">
            <a:hlinkClick r:id="rId3"/>
            <a:extLst>
              <a:ext uri="{FF2B5EF4-FFF2-40B4-BE49-F238E27FC236}">
                <a16:creationId xmlns:a16="http://schemas.microsoft.com/office/drawing/2014/main" id="{E112AAD6-A8CD-37BC-202A-728DA843F944}"/>
              </a:ext>
            </a:extLst>
          </p:cNvPr>
          <p:cNvPicPr>
            <a:picLocks noChangeAspect="1"/>
          </p:cNvPicPr>
          <p:nvPr/>
        </p:nvPicPr>
        <p:blipFill>
          <a:blip r:embed="rId4"/>
          <a:stretch>
            <a:fillRect/>
          </a:stretch>
        </p:blipFill>
        <p:spPr>
          <a:xfrm>
            <a:off x="7587500" y="2692825"/>
            <a:ext cx="4071852" cy="2895834"/>
          </a:xfrm>
          <a:prstGeom prst="rect">
            <a:avLst/>
          </a:prstGeom>
        </p:spPr>
      </p:pic>
    </p:spTree>
    <p:extLst>
      <p:ext uri="{BB962C8B-B14F-4D97-AF65-F5344CB8AC3E}">
        <p14:creationId xmlns:p14="http://schemas.microsoft.com/office/powerpoint/2010/main" val="4220991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8D1C70A-445A-DCD6-F4B0-6A9D61AD7F92}"/>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3C6AB87E-F856-6A99-B248-B89F09A6DF60}"/>
              </a:ext>
            </a:extLst>
          </p:cNvPr>
          <p:cNvSpPr>
            <a:spLocks noGrp="1"/>
          </p:cNvSpPr>
          <p:nvPr>
            <p:ph type="title"/>
          </p:nvPr>
        </p:nvSpPr>
        <p:spPr/>
        <p:txBody>
          <a:bodyPr/>
          <a:lstStyle/>
          <a:p>
            <a:r>
              <a:rPr lang="en-GB" dirty="0"/>
              <a:t>Commercial academic search services</a:t>
            </a:r>
          </a:p>
        </p:txBody>
      </p:sp>
      <p:sp>
        <p:nvSpPr>
          <p:cNvPr id="4" name="Inhaltsplatzhalter 3">
            <a:extLst>
              <a:ext uri="{FF2B5EF4-FFF2-40B4-BE49-F238E27FC236}">
                <a16:creationId xmlns:a16="http://schemas.microsoft.com/office/drawing/2014/main" id="{05F3707E-AE5E-F422-0B73-5EE97EDFEC52}"/>
              </a:ext>
            </a:extLst>
          </p:cNvPr>
          <p:cNvSpPr>
            <a:spLocks noGrp="1"/>
          </p:cNvSpPr>
          <p:nvPr>
            <p:ph idx="1"/>
          </p:nvPr>
        </p:nvSpPr>
        <p:spPr/>
        <p:txBody>
          <a:bodyPr/>
          <a:lstStyle/>
          <a:p>
            <a:pPr lvl="1">
              <a:spcAft>
                <a:spcPts val="200"/>
              </a:spcAft>
            </a:pPr>
            <a:r>
              <a:rPr lang="en-GB" sz="2800" dirty="0"/>
              <a:t>ISI Knowledge: </a:t>
            </a:r>
            <a:r>
              <a:rPr lang="en-GB" sz="2400" dirty="0">
                <a:hlinkClick r:id="rId2"/>
              </a:rPr>
              <a:t>http://www.isiknowledge.com</a:t>
            </a:r>
            <a:endParaRPr lang="en-GB" sz="2400" dirty="0"/>
          </a:p>
          <a:p>
            <a:pPr lvl="1">
              <a:spcAft>
                <a:spcPts val="800"/>
              </a:spcAft>
            </a:pPr>
            <a:r>
              <a:rPr lang="en-GB" sz="2800" dirty="0"/>
              <a:t>JSTOR – Archive: </a:t>
            </a:r>
            <a:r>
              <a:rPr lang="en-GB" sz="2400" dirty="0">
                <a:hlinkClick r:id="rId3"/>
              </a:rPr>
              <a:t>http://www.jstor.org/</a:t>
            </a:r>
            <a:endParaRPr lang="en-GB" sz="2400" dirty="0"/>
          </a:p>
          <a:p>
            <a:pPr lvl="1">
              <a:spcAft>
                <a:spcPts val="800"/>
              </a:spcAft>
            </a:pPr>
            <a:r>
              <a:rPr lang="en-GB" sz="2800" dirty="0"/>
              <a:t>Google Scholar: </a:t>
            </a:r>
            <a:r>
              <a:rPr lang="en-GB" sz="2400" dirty="0">
                <a:hlinkClick r:id="rId4"/>
              </a:rPr>
              <a:t>http://scholar.google.com</a:t>
            </a:r>
            <a:endParaRPr lang="en-GB" sz="2400" dirty="0"/>
          </a:p>
          <a:p>
            <a:pPr lvl="1">
              <a:spcAft>
                <a:spcPts val="800"/>
              </a:spcAft>
            </a:pPr>
            <a:r>
              <a:rPr lang="en-GB" sz="2400" dirty="0"/>
              <a:t>Ai based search engines:</a:t>
            </a:r>
          </a:p>
          <a:p>
            <a:pPr lvl="2">
              <a:spcAft>
                <a:spcPts val="800"/>
              </a:spcAft>
            </a:pPr>
            <a:r>
              <a:rPr lang="en-GB" sz="2200" dirty="0"/>
              <a:t>Science.os: </a:t>
            </a:r>
            <a:r>
              <a:rPr lang="en-GB" sz="2200" dirty="0">
                <a:hlinkClick r:id="rId5"/>
              </a:rPr>
              <a:t>https://www.scienceos.ai/</a:t>
            </a:r>
            <a:endParaRPr lang="en-GB" sz="2200" dirty="0"/>
          </a:p>
          <a:p>
            <a:pPr lvl="2">
              <a:spcAft>
                <a:spcPts val="800"/>
              </a:spcAft>
            </a:pPr>
            <a:r>
              <a:rPr lang="en-GB" sz="2200" dirty="0"/>
              <a:t>Consensus: </a:t>
            </a:r>
            <a:r>
              <a:rPr lang="en-GB" sz="2200" dirty="0">
                <a:hlinkClick r:id="rId6"/>
              </a:rPr>
              <a:t>https://consensus.app/</a:t>
            </a:r>
            <a:endParaRPr lang="en-GB" sz="2200" dirty="0"/>
          </a:p>
          <a:p>
            <a:pPr lvl="2">
              <a:spcAft>
                <a:spcPts val="800"/>
              </a:spcAft>
            </a:pPr>
            <a:r>
              <a:rPr lang="en-GB" sz="2200" dirty="0"/>
              <a:t>…</a:t>
            </a:r>
          </a:p>
          <a:p>
            <a:pPr lvl="1">
              <a:spcAft>
                <a:spcPts val="800"/>
              </a:spcAft>
            </a:pPr>
            <a:endParaRPr lang="en-GB" sz="2400" dirty="0"/>
          </a:p>
        </p:txBody>
      </p:sp>
      <p:sp>
        <p:nvSpPr>
          <p:cNvPr id="5" name="Datumsplatzhalter 4">
            <a:extLst>
              <a:ext uri="{FF2B5EF4-FFF2-40B4-BE49-F238E27FC236}">
                <a16:creationId xmlns:a16="http://schemas.microsoft.com/office/drawing/2014/main" id="{CFEF4C84-399D-B443-96FD-9FB7444F051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BB26BCD-3905-B996-2300-19204A17F2B8}"/>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743178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Let’s</a:t>
            </a:r>
            <a:br>
              <a:rPr lang="en-GB" dirty="0"/>
            </a:br>
            <a:r>
              <a:rPr lang="en-GB" dirty="0"/>
              <a:t>get</a:t>
            </a:r>
            <a:br>
              <a:rPr lang="en-GB" dirty="0"/>
            </a:br>
            <a:r>
              <a:rPr lang="en-GB" dirty="0"/>
              <a:t>started</a:t>
            </a:r>
          </a:p>
        </p:txBody>
      </p:sp>
    </p:spTree>
    <p:extLst>
      <p:ext uri="{BB962C8B-B14F-4D97-AF65-F5344CB8AC3E}">
        <p14:creationId xmlns:p14="http://schemas.microsoft.com/office/powerpoint/2010/main" val="1128794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15F4BC5-EFE3-3F70-282C-D7AA38471FE9}"/>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23B5E862-8D1F-53B6-8BD6-403BA857A31C}"/>
              </a:ext>
            </a:extLst>
          </p:cNvPr>
          <p:cNvSpPr>
            <a:spLocks noGrp="1"/>
          </p:cNvSpPr>
          <p:nvPr>
            <p:ph type="title"/>
          </p:nvPr>
        </p:nvSpPr>
        <p:spPr/>
        <p:txBody>
          <a:bodyPr/>
          <a:lstStyle/>
          <a:p>
            <a:r>
              <a:rPr lang="en-GB" dirty="0"/>
              <a:t>Academic repositories</a:t>
            </a:r>
          </a:p>
        </p:txBody>
      </p:sp>
      <p:sp>
        <p:nvSpPr>
          <p:cNvPr id="4" name="Inhaltsplatzhalter 3">
            <a:extLst>
              <a:ext uri="{FF2B5EF4-FFF2-40B4-BE49-F238E27FC236}">
                <a16:creationId xmlns:a16="http://schemas.microsoft.com/office/drawing/2014/main" id="{BA682F50-B335-E498-B0A1-E7C65CBDB926}"/>
              </a:ext>
            </a:extLst>
          </p:cNvPr>
          <p:cNvSpPr>
            <a:spLocks noGrp="1"/>
          </p:cNvSpPr>
          <p:nvPr>
            <p:ph idx="1"/>
          </p:nvPr>
        </p:nvSpPr>
        <p:spPr>
          <a:xfrm>
            <a:off x="695325" y="1060450"/>
            <a:ext cx="8928100" cy="5103815"/>
          </a:xfrm>
        </p:spPr>
        <p:txBody>
          <a:bodyPr>
            <a:normAutofit lnSpcReduction="10000"/>
          </a:bodyPr>
          <a:lstStyle/>
          <a:p>
            <a:r>
              <a:rPr lang="en-GB" b="1" dirty="0"/>
              <a:t>General purpose repositories:</a:t>
            </a:r>
          </a:p>
          <a:p>
            <a:pPr lvl="1"/>
            <a:r>
              <a:rPr lang="en-GB" dirty="0"/>
              <a:t>arXiv: </a:t>
            </a:r>
            <a:r>
              <a:rPr lang="en-GB" dirty="0">
                <a:hlinkClick r:id="rId2"/>
              </a:rPr>
              <a:t>https://arxiv.org/</a:t>
            </a:r>
            <a:endParaRPr lang="en-GB" dirty="0"/>
          </a:p>
          <a:p>
            <a:pPr lvl="1"/>
            <a:r>
              <a:rPr lang="en-GB" dirty="0"/>
              <a:t>Zenodo: </a:t>
            </a:r>
            <a:r>
              <a:rPr lang="en-GB" dirty="0">
                <a:hlinkClick r:id="rId3"/>
              </a:rPr>
              <a:t>https://zenodo.org/</a:t>
            </a:r>
            <a:endParaRPr lang="en-GB" dirty="0"/>
          </a:p>
          <a:p>
            <a:r>
              <a:rPr lang="en-GB" b="1" dirty="0"/>
              <a:t>Disciplinary repositories:</a:t>
            </a:r>
          </a:p>
          <a:p>
            <a:pPr lvl="1"/>
            <a:r>
              <a:rPr lang="en-GB" dirty="0"/>
              <a:t>Social Sciences Research Network (SSRN): </a:t>
            </a:r>
            <a:r>
              <a:rPr lang="en-GB" dirty="0">
                <a:hlinkClick r:id="rId4"/>
              </a:rPr>
              <a:t>https://papers.ssrn.com/</a:t>
            </a:r>
            <a:endParaRPr lang="en-GB" dirty="0"/>
          </a:p>
          <a:p>
            <a:pPr lvl="1"/>
            <a:r>
              <a:rPr lang="en-GB" dirty="0"/>
              <a:t>bioRxiv: </a:t>
            </a:r>
            <a:r>
              <a:rPr lang="en-GB" dirty="0">
                <a:hlinkClick r:id="rId5"/>
              </a:rPr>
              <a:t>https://www.biorxiv.org/</a:t>
            </a:r>
            <a:endParaRPr lang="en-GB" dirty="0"/>
          </a:p>
          <a:p>
            <a:pPr lvl="1"/>
            <a:r>
              <a:rPr lang="en-GB" dirty="0"/>
              <a:t>ECONSTOR: </a:t>
            </a:r>
            <a:r>
              <a:rPr lang="en-GB" dirty="0">
                <a:hlinkClick r:id="rId6"/>
              </a:rPr>
              <a:t>https://www.econstor.eu/</a:t>
            </a:r>
            <a:endParaRPr lang="en-GB" dirty="0"/>
          </a:p>
          <a:p>
            <a:r>
              <a:rPr lang="en-GB" b="1" dirty="0"/>
              <a:t>Institutional repositories:</a:t>
            </a:r>
          </a:p>
          <a:p>
            <a:pPr lvl="1"/>
            <a:r>
              <a:rPr lang="en-GB" dirty="0"/>
              <a:t>University of Vienna: </a:t>
            </a:r>
            <a:r>
              <a:rPr lang="en-GB" dirty="0">
                <a:hlinkClick r:id="rId7"/>
              </a:rPr>
              <a:t>https://uscholar.univie.ac.at/</a:t>
            </a:r>
            <a:endParaRPr lang="en-GB" dirty="0"/>
          </a:p>
          <a:p>
            <a:pPr lvl="1"/>
            <a:r>
              <a:rPr lang="en-GB" dirty="0"/>
              <a:t>…</a:t>
            </a:r>
          </a:p>
        </p:txBody>
      </p:sp>
      <p:sp>
        <p:nvSpPr>
          <p:cNvPr id="5" name="Datumsplatzhalter 4">
            <a:extLst>
              <a:ext uri="{FF2B5EF4-FFF2-40B4-BE49-F238E27FC236}">
                <a16:creationId xmlns:a16="http://schemas.microsoft.com/office/drawing/2014/main" id="{80D8FB87-2B0E-DC5C-9499-7E85BDAA056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48E88B1-B255-1605-9210-D5F9FFC3258F}"/>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331997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B1A4FD61-894F-AAB4-4D31-F82DB2304F0C}"/>
              </a:ext>
            </a:extLst>
          </p:cNvPr>
          <p:cNvSpPr>
            <a:spLocks noGrp="1"/>
          </p:cNvSpPr>
          <p:nvPr>
            <p:ph type="title"/>
          </p:nvPr>
        </p:nvSpPr>
        <p:spPr/>
        <p:txBody>
          <a:bodyPr/>
          <a:lstStyle/>
          <a:p>
            <a:r>
              <a:rPr lang="en-GB" dirty="0"/>
              <a:t>Do not rush into searching</a:t>
            </a:r>
          </a:p>
        </p:txBody>
      </p:sp>
      <p:sp>
        <p:nvSpPr>
          <p:cNvPr id="10" name="Datumsplatzhalter 9">
            <a:extLst>
              <a:ext uri="{FF2B5EF4-FFF2-40B4-BE49-F238E27FC236}">
                <a16:creationId xmlns:a16="http://schemas.microsoft.com/office/drawing/2014/main" id="{F0B7B792-58AB-7E59-6E15-DB612076F562}"/>
              </a:ext>
            </a:extLst>
          </p:cNvPr>
          <p:cNvSpPr>
            <a:spLocks noGrp="1"/>
          </p:cNvSpPr>
          <p:nvPr>
            <p:ph type="dt" sz="half" idx="10"/>
          </p:nvPr>
        </p:nvSpPr>
        <p:spPr/>
        <p:txBody>
          <a:bodyPr/>
          <a:lstStyle/>
          <a:p>
            <a:endParaRPr lang="en-GB" dirty="0"/>
          </a:p>
        </p:txBody>
      </p:sp>
      <p:sp>
        <p:nvSpPr>
          <p:cNvPr id="11" name="Fußzeilenplatzhalter 10">
            <a:extLst>
              <a:ext uri="{FF2B5EF4-FFF2-40B4-BE49-F238E27FC236}">
                <a16:creationId xmlns:a16="http://schemas.microsoft.com/office/drawing/2014/main" id="{9E7F9CE1-6F38-374F-891F-4D25EA02D500}"/>
              </a:ext>
            </a:extLst>
          </p:cNvPr>
          <p:cNvSpPr>
            <a:spLocks noGrp="1"/>
          </p:cNvSpPr>
          <p:nvPr>
            <p:ph type="ftr" sz="quarter" idx="11"/>
          </p:nvPr>
        </p:nvSpPr>
        <p:spPr/>
        <p:txBody>
          <a:bodyPr/>
          <a:lstStyle/>
          <a:p>
            <a:r>
              <a:rPr lang="en-GB" dirty="0"/>
              <a:t>KMH | IL Scientific Method</a:t>
            </a:r>
          </a:p>
        </p:txBody>
      </p:sp>
      <p:sp>
        <p:nvSpPr>
          <p:cNvPr id="12" name="Foliennummernplatzhalter 11">
            <a:extLst>
              <a:ext uri="{FF2B5EF4-FFF2-40B4-BE49-F238E27FC236}">
                <a16:creationId xmlns:a16="http://schemas.microsoft.com/office/drawing/2014/main" id="{B9DC963F-A1DB-416F-7C16-91B7BD875B6F}"/>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Inhaltsplatzhalter 2">
            <a:extLst>
              <a:ext uri="{FF2B5EF4-FFF2-40B4-BE49-F238E27FC236}">
                <a16:creationId xmlns:a16="http://schemas.microsoft.com/office/drawing/2014/main" id="{B109D48D-16E7-2F40-837E-F2F7CEEC8B6A}"/>
              </a:ext>
            </a:extLst>
          </p:cNvPr>
          <p:cNvSpPr>
            <a:spLocks noGrp="1"/>
          </p:cNvSpPr>
          <p:nvPr>
            <p:ph idx="1"/>
          </p:nvPr>
        </p:nvSpPr>
        <p:spPr>
          <a:xfrm>
            <a:off x="695325" y="971550"/>
            <a:ext cx="8928100" cy="5192715"/>
          </a:xfrm>
        </p:spPr>
        <p:txBody>
          <a:bodyPr>
            <a:normAutofit fontScale="85000" lnSpcReduction="20000"/>
          </a:bodyPr>
          <a:lstStyle/>
          <a:p>
            <a:pPr marL="0" indent="0">
              <a:buNone/>
            </a:pPr>
            <a:r>
              <a:rPr lang="en-GB" b="1" dirty="0"/>
              <a:t>Depending on your pre-exiting knowledge:</a:t>
            </a:r>
          </a:p>
          <a:p>
            <a:r>
              <a:rPr lang="en-GB" b="1" dirty="0"/>
              <a:t>0 to little:</a:t>
            </a:r>
          </a:p>
          <a:p>
            <a:pPr lvl="1"/>
            <a:r>
              <a:rPr lang="en-GB" dirty="0"/>
              <a:t>Find a textbook on the topic</a:t>
            </a:r>
          </a:p>
          <a:p>
            <a:pPr lvl="1"/>
            <a:r>
              <a:rPr lang="en-GB" dirty="0"/>
              <a:t>Follow up on referenced authors, methods, theories, etc.</a:t>
            </a:r>
          </a:p>
          <a:p>
            <a:pPr lvl="1"/>
            <a:endParaRPr lang="en-GB" dirty="0"/>
          </a:p>
          <a:p>
            <a:r>
              <a:rPr lang="en-GB" b="1" dirty="0"/>
              <a:t>Medium to pro: </a:t>
            </a:r>
            <a:r>
              <a:rPr lang="en-GB" dirty="0"/>
              <a:t>👉 boundaries of your search</a:t>
            </a:r>
          </a:p>
          <a:p>
            <a:pPr lvl="1"/>
            <a:r>
              <a:rPr lang="en-GB" dirty="0"/>
              <a:t>Subject area</a:t>
            </a:r>
          </a:p>
          <a:p>
            <a:pPr lvl="1"/>
            <a:r>
              <a:rPr lang="en-GB" dirty="0"/>
              <a:t>Authors &amp; institutions</a:t>
            </a:r>
          </a:p>
          <a:p>
            <a:pPr lvl="1"/>
            <a:r>
              <a:rPr lang="en-GB" dirty="0"/>
              <a:t>Type of literature</a:t>
            </a:r>
          </a:p>
          <a:p>
            <a:pPr lvl="1"/>
            <a:r>
              <a:rPr lang="en-GB" dirty="0"/>
              <a:t>Time frame</a:t>
            </a:r>
          </a:p>
          <a:p>
            <a:pPr lvl="1"/>
            <a:r>
              <a:rPr lang="en-GB" dirty="0"/>
              <a:t>Geograhical and/or historical scope</a:t>
            </a:r>
          </a:p>
          <a:p>
            <a:pPr lvl="1"/>
            <a:r>
              <a:rPr lang="en-GB" dirty="0"/>
              <a:t>Language</a:t>
            </a:r>
          </a:p>
        </p:txBody>
      </p:sp>
      <p:sp>
        <p:nvSpPr>
          <p:cNvPr id="4" name="Sprechblase: oval 3">
            <a:extLst>
              <a:ext uri="{FF2B5EF4-FFF2-40B4-BE49-F238E27FC236}">
                <a16:creationId xmlns:a16="http://schemas.microsoft.com/office/drawing/2014/main" id="{0A11D384-57C1-3135-F5EF-6D8BCCB9C399}"/>
              </a:ext>
            </a:extLst>
          </p:cNvPr>
          <p:cNvSpPr/>
          <p:nvPr/>
        </p:nvSpPr>
        <p:spPr>
          <a:xfrm>
            <a:off x="6807200" y="3758408"/>
            <a:ext cx="4089400" cy="1219200"/>
          </a:xfrm>
          <a:prstGeom prst="wedgeEllipseCallout">
            <a:avLst>
              <a:gd name="adj1" fmla="val -73007"/>
              <a:gd name="adj2" fmla="val -70833"/>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GB" sz="2400" b="1" dirty="0">
                <a:solidFill>
                  <a:schemeClr val="tx1"/>
                </a:solidFill>
              </a:rPr>
              <a:t>Warm-up with review articles!</a:t>
            </a:r>
          </a:p>
        </p:txBody>
      </p:sp>
    </p:spTree>
    <p:extLst>
      <p:ext uri="{BB962C8B-B14F-4D97-AF65-F5344CB8AC3E}">
        <p14:creationId xmlns:p14="http://schemas.microsoft.com/office/powerpoint/2010/main" val="1531809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2CC0C18-E0EA-B2D5-CDB9-8E2890E4E005}"/>
              </a:ext>
            </a:extLst>
          </p:cNvPr>
          <p:cNvSpPr>
            <a:spLocks noGrp="1"/>
          </p:cNvSpPr>
          <p:nvPr>
            <p:ph type="sldNum" sz="quarter" idx="12"/>
          </p:nvPr>
        </p:nvSpPr>
        <p:spPr/>
        <p:txBody>
          <a:bodyPr/>
          <a:lstStyle/>
          <a:p>
            <a:fld id="{D836C0FE-70CA-4950-82D6-CF602CC2B770}" type="slidenum">
              <a:rPr lang="en-GB" smtClean="0"/>
              <a:t>42</a:t>
            </a:fld>
            <a:endParaRPr lang="en-GB" dirty="0"/>
          </a:p>
        </p:txBody>
      </p:sp>
      <p:sp>
        <p:nvSpPr>
          <p:cNvPr id="3" name="Titel 2">
            <a:extLst>
              <a:ext uri="{FF2B5EF4-FFF2-40B4-BE49-F238E27FC236}">
                <a16:creationId xmlns:a16="http://schemas.microsoft.com/office/drawing/2014/main" id="{1A93A65B-5C66-1AFD-E6E3-32DB5DD06BC6}"/>
              </a:ext>
            </a:extLst>
          </p:cNvPr>
          <p:cNvSpPr>
            <a:spLocks noGrp="1"/>
          </p:cNvSpPr>
          <p:nvPr>
            <p:ph type="title"/>
          </p:nvPr>
        </p:nvSpPr>
        <p:spPr/>
        <p:txBody>
          <a:bodyPr/>
          <a:lstStyle/>
          <a:p>
            <a:r>
              <a:rPr lang="en-GB" dirty="0"/>
              <a:t>Not just literature …</a:t>
            </a:r>
          </a:p>
        </p:txBody>
      </p:sp>
      <p:sp>
        <p:nvSpPr>
          <p:cNvPr id="4" name="Inhaltsplatzhalter 3">
            <a:extLst>
              <a:ext uri="{FF2B5EF4-FFF2-40B4-BE49-F238E27FC236}">
                <a16:creationId xmlns:a16="http://schemas.microsoft.com/office/drawing/2014/main" id="{9BB5BD9D-22DD-1035-93D3-4FD7BB4D35D8}"/>
              </a:ext>
            </a:extLst>
          </p:cNvPr>
          <p:cNvSpPr>
            <a:spLocks noGrp="1"/>
          </p:cNvSpPr>
          <p:nvPr>
            <p:ph idx="1"/>
          </p:nvPr>
        </p:nvSpPr>
        <p:spPr>
          <a:xfrm>
            <a:off x="695325" y="1556793"/>
            <a:ext cx="5273675" cy="4607472"/>
          </a:xfrm>
        </p:spPr>
        <p:txBody>
          <a:bodyPr/>
          <a:lstStyle/>
          <a:p>
            <a:r>
              <a:rPr lang="en-GB" b="1" dirty="0"/>
              <a:t>👉 Data</a:t>
            </a:r>
          </a:p>
          <a:p>
            <a:r>
              <a:rPr lang="en-GB" dirty="0"/>
              <a:t>Software</a:t>
            </a:r>
          </a:p>
          <a:p>
            <a:r>
              <a:rPr lang="en-GB" dirty="0"/>
              <a:t>Code</a:t>
            </a:r>
          </a:p>
          <a:p>
            <a:r>
              <a:rPr lang="en-GB" dirty="0"/>
              <a:t>Hardware</a:t>
            </a:r>
          </a:p>
        </p:txBody>
      </p:sp>
      <p:sp>
        <p:nvSpPr>
          <p:cNvPr id="5" name="Datumsplatzhalter 4">
            <a:extLst>
              <a:ext uri="{FF2B5EF4-FFF2-40B4-BE49-F238E27FC236}">
                <a16:creationId xmlns:a16="http://schemas.microsoft.com/office/drawing/2014/main" id="{EFBCE867-465C-218B-4D61-3649BA3EF9F8}"/>
              </a:ext>
            </a:extLst>
          </p:cNvPr>
          <p:cNvSpPr>
            <a:spLocks noGrp="1"/>
          </p:cNvSpPr>
          <p:nvPr>
            <p:ph type="dt" sz="half" idx="10"/>
          </p:nvPr>
        </p:nvSpPr>
        <p:spPr/>
        <p:txBody>
          <a:bodyPr/>
          <a:lstStyle/>
          <a:p>
            <a:r>
              <a:rPr lang="en-GB" dirty="0"/>
              <a:t>(UNESCO, CC BY-SA, Wikimedia)</a:t>
            </a:r>
          </a:p>
        </p:txBody>
      </p:sp>
      <p:sp>
        <p:nvSpPr>
          <p:cNvPr id="6" name="Fußzeilenplatzhalter 5">
            <a:extLst>
              <a:ext uri="{FF2B5EF4-FFF2-40B4-BE49-F238E27FC236}">
                <a16:creationId xmlns:a16="http://schemas.microsoft.com/office/drawing/2014/main" id="{0724BEDB-6564-C4D9-4D81-AA7B2DD85B8C}"/>
              </a:ext>
            </a:extLst>
          </p:cNvPr>
          <p:cNvSpPr>
            <a:spLocks noGrp="1"/>
          </p:cNvSpPr>
          <p:nvPr>
            <p:ph type="ftr" sz="quarter" idx="11"/>
          </p:nvPr>
        </p:nvSpPr>
        <p:spPr/>
        <p:txBody>
          <a:bodyPr/>
          <a:lstStyle/>
          <a:p>
            <a:r>
              <a:rPr lang="en-GB" dirty="0"/>
              <a:t>KMH | IL Scientific Method</a:t>
            </a:r>
          </a:p>
        </p:txBody>
      </p:sp>
      <p:pic>
        <p:nvPicPr>
          <p:cNvPr id="4098" name="Picture 2">
            <a:hlinkClick r:id="rId2"/>
            <a:extLst>
              <a:ext uri="{FF2B5EF4-FFF2-40B4-BE49-F238E27FC236}">
                <a16:creationId xmlns:a16="http://schemas.microsoft.com/office/drawing/2014/main" id="{F2B60F68-148B-E09B-4781-6F8A44CB9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319" y="0"/>
            <a:ext cx="582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805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709199A-573D-730D-CB9D-E2575510AD66}"/>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ADE7F978-12D7-1552-3D19-7B2F7AC4D74A}"/>
              </a:ext>
            </a:extLst>
          </p:cNvPr>
          <p:cNvSpPr>
            <a:spLocks noGrp="1"/>
          </p:cNvSpPr>
          <p:nvPr>
            <p:ph type="title"/>
          </p:nvPr>
        </p:nvSpPr>
        <p:spPr/>
        <p:txBody>
          <a:bodyPr/>
          <a:lstStyle/>
          <a:p>
            <a:r>
              <a:rPr lang="en-GB" dirty="0"/>
              <a:t>Finding data</a:t>
            </a:r>
          </a:p>
        </p:txBody>
      </p:sp>
      <p:sp>
        <p:nvSpPr>
          <p:cNvPr id="4" name="Inhaltsplatzhalter 3">
            <a:extLst>
              <a:ext uri="{FF2B5EF4-FFF2-40B4-BE49-F238E27FC236}">
                <a16:creationId xmlns:a16="http://schemas.microsoft.com/office/drawing/2014/main" id="{98BD8F3B-1811-4D74-CD80-314C319F6DC1}"/>
              </a:ext>
            </a:extLst>
          </p:cNvPr>
          <p:cNvSpPr>
            <a:spLocks noGrp="1"/>
          </p:cNvSpPr>
          <p:nvPr>
            <p:ph idx="1"/>
          </p:nvPr>
        </p:nvSpPr>
        <p:spPr/>
        <p:txBody>
          <a:bodyPr/>
          <a:lstStyle/>
          <a:p>
            <a:pPr>
              <a:spcAft>
                <a:spcPts val="800"/>
              </a:spcAft>
            </a:pPr>
            <a:r>
              <a:rPr lang="en-GB" b="1" dirty="0"/>
              <a:t>Österreich:</a:t>
            </a:r>
          </a:p>
          <a:p>
            <a:pPr lvl="1">
              <a:spcAft>
                <a:spcPts val="800"/>
              </a:spcAft>
            </a:pPr>
            <a:r>
              <a:rPr lang="en-GB" sz="2400" dirty="0"/>
              <a:t>Open Data: </a:t>
            </a:r>
            <a:r>
              <a:rPr lang="en-GB" sz="2400" dirty="0">
                <a:hlinkClick r:id="rId2"/>
              </a:rPr>
              <a:t>https://www.data.gv.at</a:t>
            </a:r>
            <a:endParaRPr lang="en-GB" sz="2400" dirty="0"/>
          </a:p>
          <a:p>
            <a:pPr lvl="1">
              <a:spcAft>
                <a:spcPts val="800"/>
              </a:spcAft>
            </a:pPr>
            <a:r>
              <a:rPr lang="en-GB" sz="2400" dirty="0"/>
              <a:t>Statistik Austria: </a:t>
            </a:r>
            <a:r>
              <a:rPr lang="en-GB" sz="2400" dirty="0">
                <a:hlinkClick r:id="rId3"/>
              </a:rPr>
              <a:t>http://www.statistik.at</a:t>
            </a:r>
            <a:endParaRPr lang="en-GB" sz="2400" dirty="0"/>
          </a:p>
          <a:p>
            <a:pPr lvl="1">
              <a:spcAft>
                <a:spcPts val="800"/>
              </a:spcAft>
            </a:pPr>
            <a:r>
              <a:rPr lang="en-GB" sz="2400" dirty="0"/>
              <a:t>Geodaten: </a:t>
            </a:r>
            <a:r>
              <a:rPr lang="en-GB" sz="2400" dirty="0">
                <a:hlinkClick r:id="rId4"/>
              </a:rPr>
              <a:t>http://www.geoland.at</a:t>
            </a:r>
            <a:endParaRPr lang="en-GB" sz="2400" dirty="0"/>
          </a:p>
          <a:p>
            <a:pPr>
              <a:spcAft>
                <a:spcPts val="800"/>
              </a:spcAft>
            </a:pPr>
            <a:r>
              <a:rPr lang="en-GB" b="1" dirty="0"/>
              <a:t>Südtirol</a:t>
            </a:r>
            <a:r>
              <a:rPr lang="en-GB" dirty="0"/>
              <a:t> - ASTAT: </a:t>
            </a:r>
            <a:r>
              <a:rPr lang="en-GB" dirty="0">
                <a:hlinkClick r:id="rId5"/>
              </a:rPr>
              <a:t>http://www.provinz.bz.it/astat/de</a:t>
            </a:r>
            <a:endParaRPr lang="en-GB" dirty="0"/>
          </a:p>
          <a:p>
            <a:pPr>
              <a:spcAft>
                <a:spcPts val="800"/>
              </a:spcAft>
            </a:pPr>
            <a:r>
              <a:rPr lang="en-GB" b="1" dirty="0"/>
              <a:t>Deutschland</a:t>
            </a:r>
            <a:r>
              <a:rPr lang="en-GB" dirty="0"/>
              <a:t> - Statistisches Bundesamt : </a:t>
            </a:r>
            <a:r>
              <a:rPr lang="en-GB" dirty="0">
                <a:hlinkClick r:id="rId6"/>
              </a:rPr>
              <a:t>http://www.destatis.de/</a:t>
            </a:r>
            <a:endParaRPr lang="en-GB" dirty="0"/>
          </a:p>
          <a:p>
            <a:pPr>
              <a:spcAft>
                <a:spcPts val="800"/>
              </a:spcAft>
            </a:pPr>
            <a:r>
              <a:rPr lang="en-GB" b="1" dirty="0"/>
              <a:t>Schweiz</a:t>
            </a:r>
            <a:r>
              <a:rPr lang="en-GB" dirty="0"/>
              <a:t> – Bundesamt für Statistik: </a:t>
            </a:r>
            <a:r>
              <a:rPr lang="en-GB" dirty="0">
                <a:hlinkClick r:id="rId7"/>
              </a:rPr>
              <a:t>www.bfs.admin.ch</a:t>
            </a:r>
            <a:endParaRPr lang="en-GB" dirty="0"/>
          </a:p>
        </p:txBody>
      </p:sp>
      <p:sp>
        <p:nvSpPr>
          <p:cNvPr id="5" name="Datumsplatzhalter 4">
            <a:extLst>
              <a:ext uri="{FF2B5EF4-FFF2-40B4-BE49-F238E27FC236}">
                <a16:creationId xmlns:a16="http://schemas.microsoft.com/office/drawing/2014/main" id="{40410935-6823-D417-0598-63BD9105016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B9261BE-4EC0-CBEB-63F5-3D7D6AED2B31}"/>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2201745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181B564-E906-E76A-2315-7C0A78F714F8}"/>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83416E83-7B32-B84A-2C19-440692D8F8D0}"/>
              </a:ext>
            </a:extLst>
          </p:cNvPr>
          <p:cNvSpPr>
            <a:spLocks noGrp="1"/>
          </p:cNvSpPr>
          <p:nvPr>
            <p:ph type="title"/>
          </p:nvPr>
        </p:nvSpPr>
        <p:spPr/>
        <p:txBody>
          <a:bodyPr/>
          <a:lstStyle/>
          <a:p>
            <a:r>
              <a:rPr lang="en-GB" dirty="0"/>
              <a:t>Finding data</a:t>
            </a:r>
          </a:p>
        </p:txBody>
      </p:sp>
      <p:sp>
        <p:nvSpPr>
          <p:cNvPr id="4" name="Inhaltsplatzhalter 3">
            <a:extLst>
              <a:ext uri="{FF2B5EF4-FFF2-40B4-BE49-F238E27FC236}">
                <a16:creationId xmlns:a16="http://schemas.microsoft.com/office/drawing/2014/main" id="{ADDE6844-7BDB-66DD-89AE-A7959C401D8C}"/>
              </a:ext>
            </a:extLst>
          </p:cNvPr>
          <p:cNvSpPr>
            <a:spLocks noGrp="1"/>
          </p:cNvSpPr>
          <p:nvPr>
            <p:ph idx="1"/>
          </p:nvPr>
        </p:nvSpPr>
        <p:spPr/>
        <p:txBody>
          <a:bodyPr>
            <a:normAutofit fontScale="85000" lnSpcReduction="10000"/>
          </a:bodyPr>
          <a:lstStyle/>
          <a:p>
            <a:pPr>
              <a:spcAft>
                <a:spcPts val="1000"/>
              </a:spcAft>
            </a:pPr>
            <a:r>
              <a:rPr lang="en-GB" sz="2400" b="1" dirty="0"/>
              <a:t>GESIS - </a:t>
            </a:r>
            <a:r>
              <a:rPr lang="en-GB" sz="2400" dirty="0"/>
              <a:t>Leibniz-Institut für Sozialwissenschaften</a:t>
            </a:r>
            <a:r>
              <a:rPr lang="en-GB" sz="2400" b="1" dirty="0"/>
              <a:t>: </a:t>
            </a:r>
            <a:r>
              <a:rPr lang="en-GB" sz="2400" dirty="0">
                <a:hlinkClick r:id="rId2"/>
              </a:rPr>
              <a:t>https://www.gesis.org/home/</a:t>
            </a:r>
            <a:endParaRPr lang="en-GB" sz="2400" dirty="0"/>
          </a:p>
          <a:p>
            <a:pPr>
              <a:spcAft>
                <a:spcPts val="1000"/>
              </a:spcAft>
            </a:pPr>
            <a:r>
              <a:rPr lang="en-GB" sz="2400" b="1" dirty="0"/>
              <a:t>FAO</a:t>
            </a:r>
            <a:r>
              <a:rPr lang="en-GB" sz="2400" dirty="0"/>
              <a:t> - Food and Agriculture Organisation: </a:t>
            </a:r>
            <a:r>
              <a:rPr lang="en-GB" sz="2400" dirty="0">
                <a:hlinkClick r:id="rId3"/>
              </a:rPr>
              <a:t>http://faostat.fao.org</a:t>
            </a:r>
            <a:endParaRPr lang="en-GB" sz="2400" dirty="0"/>
          </a:p>
          <a:p>
            <a:pPr>
              <a:spcAft>
                <a:spcPts val="1000"/>
              </a:spcAft>
            </a:pPr>
            <a:r>
              <a:rPr lang="en-GB" sz="2400" b="1" dirty="0"/>
              <a:t>UNDP</a:t>
            </a:r>
            <a:r>
              <a:rPr lang="en-GB" sz="2400" dirty="0"/>
              <a:t>: Human Development Reports: </a:t>
            </a:r>
            <a:r>
              <a:rPr lang="en-GB" sz="2400" dirty="0">
                <a:hlinkClick r:id="rId4"/>
              </a:rPr>
              <a:t>http://hdr.undp.org/en/statistics</a:t>
            </a:r>
            <a:endParaRPr lang="en-GB" sz="2400" dirty="0"/>
          </a:p>
          <a:p>
            <a:pPr>
              <a:spcAft>
                <a:spcPts val="1000"/>
              </a:spcAft>
            </a:pPr>
            <a:r>
              <a:rPr lang="en-GB" sz="2400" b="1" dirty="0"/>
              <a:t>Weltbank</a:t>
            </a:r>
            <a:r>
              <a:rPr lang="en-GB" sz="2400" dirty="0"/>
              <a:t> - Data &amp; Statistics: </a:t>
            </a:r>
            <a:r>
              <a:rPr lang="en-GB" sz="2400" dirty="0">
                <a:hlinkClick r:id="rId5"/>
              </a:rPr>
              <a:t>http://www.worldbank.org/data</a:t>
            </a:r>
            <a:endParaRPr lang="en-GB" sz="2400" dirty="0"/>
          </a:p>
          <a:p>
            <a:pPr>
              <a:spcAft>
                <a:spcPts val="1000"/>
              </a:spcAft>
            </a:pPr>
            <a:r>
              <a:rPr lang="en-GB" sz="2400" b="1" dirty="0"/>
              <a:t>CIA</a:t>
            </a:r>
            <a:r>
              <a:rPr lang="en-GB" sz="2400" dirty="0"/>
              <a:t> - The World Factbook: </a:t>
            </a:r>
            <a:br>
              <a:rPr lang="en-GB" sz="2400" dirty="0"/>
            </a:br>
            <a:r>
              <a:rPr lang="en-GB" sz="2400" dirty="0">
                <a:hlinkClick r:id="rId6"/>
              </a:rPr>
              <a:t>https://www.cia.gov/the-world-factbook/</a:t>
            </a:r>
            <a:endParaRPr lang="en-GB" sz="2400" dirty="0"/>
          </a:p>
          <a:p>
            <a:pPr>
              <a:spcAft>
                <a:spcPts val="1000"/>
              </a:spcAft>
            </a:pPr>
            <a:r>
              <a:rPr lang="en-GB" sz="2400" b="1" dirty="0"/>
              <a:t>WTO</a:t>
            </a:r>
            <a:r>
              <a:rPr lang="en-GB" sz="2400" dirty="0"/>
              <a:t> - International trade and tariff data:</a:t>
            </a:r>
            <a:br>
              <a:rPr lang="en-GB" sz="2400" dirty="0"/>
            </a:br>
            <a:r>
              <a:rPr lang="en-GB" sz="2400" dirty="0">
                <a:hlinkClick r:id="rId7"/>
              </a:rPr>
              <a:t>http://www.wto.org/english/res_e/statis_e/statis_e.htm</a:t>
            </a:r>
            <a:endParaRPr lang="en-GB" sz="2400" dirty="0"/>
          </a:p>
          <a:p>
            <a:pPr>
              <a:spcAft>
                <a:spcPts val="1000"/>
              </a:spcAft>
            </a:pPr>
            <a:r>
              <a:rPr lang="en-GB" sz="2400" b="1" dirty="0"/>
              <a:t>EM-DAT </a:t>
            </a:r>
            <a:r>
              <a:rPr lang="en-GB" sz="2400" dirty="0"/>
              <a:t>- Emergency Events Database: </a:t>
            </a:r>
            <a:r>
              <a:rPr lang="en-GB" sz="2400" dirty="0">
                <a:hlinkClick r:id="rId8"/>
              </a:rPr>
              <a:t>http://www.emdat.be</a:t>
            </a:r>
            <a:endParaRPr lang="en-GB" sz="2400" dirty="0"/>
          </a:p>
        </p:txBody>
      </p:sp>
      <p:sp>
        <p:nvSpPr>
          <p:cNvPr id="5" name="Datumsplatzhalter 4">
            <a:extLst>
              <a:ext uri="{FF2B5EF4-FFF2-40B4-BE49-F238E27FC236}">
                <a16:creationId xmlns:a16="http://schemas.microsoft.com/office/drawing/2014/main" id="{CC370F37-978C-C780-30B1-9D2B27EB9F9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9E155D9-CAF3-DB55-A03A-410444AE0343}"/>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252317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What to do </a:t>
            </a:r>
            <a:br>
              <a:rPr lang="en-GB" dirty="0"/>
            </a:br>
            <a:r>
              <a:rPr lang="en-GB" dirty="0"/>
              <a:t>with it</a:t>
            </a:r>
          </a:p>
        </p:txBody>
      </p:sp>
    </p:spTree>
    <p:extLst>
      <p:ext uri="{BB962C8B-B14F-4D97-AF65-F5344CB8AC3E}">
        <p14:creationId xmlns:p14="http://schemas.microsoft.com/office/powerpoint/2010/main" val="2863170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7584B40-E1A9-93DC-0074-E7ACDA2266C8}"/>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265E7B61-7294-3D73-1F1C-8D3B2E42E209}"/>
              </a:ext>
            </a:extLst>
          </p:cNvPr>
          <p:cNvSpPr>
            <a:spLocks noGrp="1"/>
          </p:cNvSpPr>
          <p:nvPr>
            <p:ph type="title"/>
          </p:nvPr>
        </p:nvSpPr>
        <p:spPr/>
        <p:txBody>
          <a:bodyPr/>
          <a:lstStyle/>
          <a:p>
            <a:r>
              <a:rPr lang="en-GB" dirty="0"/>
              <a:t>Well … read it!</a:t>
            </a:r>
          </a:p>
        </p:txBody>
      </p:sp>
      <p:sp>
        <p:nvSpPr>
          <p:cNvPr id="4" name="Inhaltsplatzhalter 3">
            <a:extLst>
              <a:ext uri="{FF2B5EF4-FFF2-40B4-BE49-F238E27FC236}">
                <a16:creationId xmlns:a16="http://schemas.microsoft.com/office/drawing/2014/main" id="{779C0090-047A-A25F-7882-390583918419}"/>
              </a:ext>
            </a:extLst>
          </p:cNvPr>
          <p:cNvSpPr>
            <a:spLocks noGrp="1"/>
          </p:cNvSpPr>
          <p:nvPr>
            <p:ph idx="1"/>
          </p:nvPr>
        </p:nvSpPr>
        <p:spPr/>
        <p:txBody>
          <a:bodyPr>
            <a:normAutofit/>
          </a:bodyPr>
          <a:lstStyle/>
          <a:p>
            <a:pPr marL="0" indent="0">
              <a:buNone/>
            </a:pPr>
            <a:r>
              <a:rPr lang="en-GB" i="1" dirty="0">
                <a:cs typeface="Courier New" pitchFamily="49" charset="0"/>
              </a:rPr>
              <a:t>„Man wähle die </a:t>
            </a:r>
            <a:r>
              <a:rPr lang="en-GB" b="1" i="1" dirty="0">
                <a:solidFill>
                  <a:srgbClr val="E37823"/>
                </a:solidFill>
                <a:cs typeface="Courier New" pitchFamily="49" charset="0"/>
              </a:rPr>
              <a:t>schickliche Zeit </a:t>
            </a:r>
            <a:r>
              <a:rPr lang="en-GB" i="1" dirty="0">
                <a:cs typeface="Courier New" pitchFamily="49" charset="0"/>
              </a:rPr>
              <a:t>... lese </a:t>
            </a:r>
            <a:r>
              <a:rPr lang="en-GB" b="1" i="1" dirty="0">
                <a:solidFill>
                  <a:srgbClr val="E37823"/>
                </a:solidFill>
                <a:cs typeface="Courier New" pitchFamily="49" charset="0"/>
              </a:rPr>
              <a:t>ohne vorgefasste Meinung</a:t>
            </a:r>
            <a:r>
              <a:rPr lang="en-GB" i="1" dirty="0">
                <a:cs typeface="Courier New" pitchFamily="49" charset="0"/>
              </a:rPr>
              <a:t> ... sammle sich und hüte sich vor </a:t>
            </a:r>
            <a:r>
              <a:rPr lang="en-GB" b="1" i="1" dirty="0">
                <a:solidFill>
                  <a:srgbClr val="E37823"/>
                </a:solidFill>
                <a:cs typeface="Courier New" pitchFamily="49" charset="0"/>
              </a:rPr>
              <a:t>Zerstreuung</a:t>
            </a:r>
            <a:r>
              <a:rPr lang="en-GB" i="1" dirty="0">
                <a:solidFill>
                  <a:srgbClr val="E37823"/>
                </a:solidFill>
                <a:cs typeface="Courier New" pitchFamily="49" charset="0"/>
              </a:rPr>
              <a:t> </a:t>
            </a:r>
            <a:r>
              <a:rPr lang="en-GB" i="1" dirty="0">
                <a:cs typeface="Courier New" pitchFamily="49" charset="0"/>
              </a:rPr>
              <a:t>... lese mit dem </a:t>
            </a:r>
            <a:r>
              <a:rPr lang="en-GB" b="1" i="1" dirty="0">
                <a:solidFill>
                  <a:srgbClr val="E37823"/>
                </a:solidFill>
                <a:cs typeface="Courier New" pitchFamily="49" charset="0"/>
              </a:rPr>
              <a:t>Bleistift</a:t>
            </a:r>
            <a:r>
              <a:rPr lang="en-GB" i="1" dirty="0">
                <a:solidFill>
                  <a:srgbClr val="E37823"/>
                </a:solidFill>
                <a:cs typeface="Courier New" pitchFamily="49" charset="0"/>
              </a:rPr>
              <a:t> </a:t>
            </a:r>
            <a:r>
              <a:rPr lang="en-GB" i="1" dirty="0">
                <a:cs typeface="Courier New" pitchFamily="49" charset="0"/>
              </a:rPr>
              <a:t>in der Hand ... unterbreche nicht mitten im </a:t>
            </a:r>
            <a:r>
              <a:rPr lang="en-GB" b="1" i="1" dirty="0">
                <a:solidFill>
                  <a:srgbClr val="E37823"/>
                </a:solidFill>
                <a:cs typeface="Courier New" pitchFamily="49" charset="0"/>
              </a:rPr>
              <a:t>Zusammenhang</a:t>
            </a:r>
            <a:r>
              <a:rPr lang="en-GB" i="1" dirty="0">
                <a:solidFill>
                  <a:srgbClr val="E37823"/>
                </a:solidFill>
                <a:cs typeface="Courier New" pitchFamily="49" charset="0"/>
              </a:rPr>
              <a:t> </a:t>
            </a:r>
            <a:r>
              <a:rPr lang="en-GB" i="1" dirty="0">
                <a:cs typeface="Courier New" pitchFamily="49" charset="0"/>
              </a:rPr>
              <a:t>... schreibe den </a:t>
            </a:r>
            <a:r>
              <a:rPr lang="en-GB" b="1" i="1" dirty="0">
                <a:solidFill>
                  <a:srgbClr val="E37823"/>
                </a:solidFill>
                <a:cs typeface="Courier New" pitchFamily="49" charset="0"/>
              </a:rPr>
              <a:t>Hauptinhalt</a:t>
            </a:r>
            <a:r>
              <a:rPr lang="en-GB" i="1" dirty="0">
                <a:solidFill>
                  <a:srgbClr val="E37823"/>
                </a:solidFill>
                <a:cs typeface="Courier New" pitchFamily="49" charset="0"/>
              </a:rPr>
              <a:t> </a:t>
            </a:r>
            <a:r>
              <a:rPr lang="en-GB" i="1" dirty="0">
                <a:cs typeface="Courier New" pitchFamily="49" charset="0"/>
              </a:rPr>
              <a:t>kurz nieder ... </a:t>
            </a:r>
            <a:r>
              <a:rPr lang="en-GB" b="1" i="1" dirty="0">
                <a:solidFill>
                  <a:srgbClr val="E37823"/>
                </a:solidFill>
                <a:cs typeface="Courier New" pitchFamily="49" charset="0"/>
              </a:rPr>
              <a:t>exzerpiere</a:t>
            </a:r>
            <a:r>
              <a:rPr lang="en-GB" i="1" dirty="0">
                <a:solidFill>
                  <a:srgbClr val="E37823"/>
                </a:solidFill>
                <a:cs typeface="Courier New" pitchFamily="49" charset="0"/>
              </a:rPr>
              <a:t> </a:t>
            </a:r>
            <a:r>
              <a:rPr lang="en-GB" i="1" dirty="0">
                <a:cs typeface="Courier New" pitchFamily="49" charset="0"/>
              </a:rPr>
              <a:t>erst nach dem Lesen ... </a:t>
            </a:r>
            <a:r>
              <a:rPr lang="en-GB" b="1" i="1" dirty="0">
                <a:solidFill>
                  <a:srgbClr val="E37823"/>
                </a:solidFill>
                <a:cs typeface="Courier New" pitchFamily="49" charset="0"/>
              </a:rPr>
              <a:t>unterhalte</a:t>
            </a:r>
            <a:r>
              <a:rPr lang="en-GB" i="1" dirty="0">
                <a:solidFill>
                  <a:srgbClr val="E37823"/>
                </a:solidFill>
                <a:cs typeface="Courier New" pitchFamily="49" charset="0"/>
              </a:rPr>
              <a:t> </a:t>
            </a:r>
            <a:r>
              <a:rPr lang="en-GB" i="1" dirty="0">
                <a:cs typeface="Courier New" pitchFamily="49" charset="0"/>
              </a:rPr>
              <a:t>sich mit Freunden über das Gelesene ... sei auf der Hut sein Urteil nicht durch Machtsprüche des Verfassers bestimmen zu lassen ... man lese nacheinander </a:t>
            </a:r>
            <a:r>
              <a:rPr lang="en-GB" b="1" i="1" dirty="0">
                <a:solidFill>
                  <a:srgbClr val="E37823"/>
                </a:solidFill>
                <a:cs typeface="Courier New" pitchFamily="49" charset="0"/>
              </a:rPr>
              <a:t>Autoren mit unterschiedlicher Meinung</a:t>
            </a:r>
            <a:r>
              <a:rPr lang="en-GB" i="1" dirty="0">
                <a:cs typeface="Courier New" pitchFamily="49" charset="0"/>
              </a:rPr>
              <a:t> zum selben Gegenstand ... ” </a:t>
            </a:r>
            <a:br>
              <a:rPr lang="en-GB" dirty="0">
                <a:cs typeface="Courier New" pitchFamily="49" charset="0"/>
              </a:rPr>
            </a:br>
            <a:r>
              <a:rPr lang="en-GB" sz="1400" dirty="0">
                <a:cs typeface="Courier New" pitchFamily="49" charset="0"/>
              </a:rPr>
              <a:t>(Burchert und Sohr 2008: 58)</a:t>
            </a:r>
          </a:p>
          <a:p>
            <a:pPr marL="0" indent="0">
              <a:buNone/>
            </a:pPr>
            <a:endParaRPr lang="en-GB" sz="1100" dirty="0">
              <a:cs typeface="Courier New" pitchFamily="49" charset="0"/>
            </a:endParaRPr>
          </a:p>
          <a:p>
            <a:pPr marL="0" indent="0">
              <a:buNone/>
            </a:pPr>
            <a:r>
              <a:rPr lang="en-GB" sz="1400" dirty="0"/>
              <a:t>Ratschläge zur Lektüre wissenschaftlicher Literatur von:</a:t>
            </a:r>
            <a:br>
              <a:rPr lang="en-GB" sz="1400" dirty="0"/>
            </a:br>
            <a:r>
              <a:rPr lang="en-GB" sz="1400" dirty="0"/>
              <a:t>Kiesewetter, J. G. (1811): Lehrbuch der Hodegetik oder kurze Anweisung zum Studieren. Berlin.</a:t>
            </a:r>
            <a:endParaRPr lang="en-GB" sz="1800" dirty="0"/>
          </a:p>
          <a:p>
            <a:endParaRPr lang="en-GB" dirty="0"/>
          </a:p>
        </p:txBody>
      </p:sp>
      <p:sp>
        <p:nvSpPr>
          <p:cNvPr id="5" name="Datumsplatzhalter 4">
            <a:extLst>
              <a:ext uri="{FF2B5EF4-FFF2-40B4-BE49-F238E27FC236}">
                <a16:creationId xmlns:a16="http://schemas.microsoft.com/office/drawing/2014/main" id="{6D6CED39-D15D-97ED-FE93-11754E1DCFF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AA9B62C-A2AA-B8A5-8510-EEA5ED32679C}"/>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128057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E5A6961-98F1-EB94-EA85-AB4F0B7D1145}"/>
              </a:ext>
            </a:extLst>
          </p:cNvPr>
          <p:cNvSpPr>
            <a:spLocks noGrp="1"/>
          </p:cNvSpPr>
          <p:nvPr>
            <p:ph type="sldNum" sz="quarter" idx="12"/>
          </p:nvPr>
        </p:nvSpPr>
        <p:spPr/>
        <p:txBody>
          <a:bodyPr/>
          <a:lstStyle/>
          <a:p>
            <a:fld id="{D836C0FE-70CA-4950-82D6-CF602CC2B770}" type="slidenum">
              <a:rPr lang="en-GB" smtClean="0"/>
              <a:t>47</a:t>
            </a:fld>
            <a:endParaRPr lang="en-GB" dirty="0"/>
          </a:p>
        </p:txBody>
      </p:sp>
      <p:sp>
        <p:nvSpPr>
          <p:cNvPr id="3" name="Titel 2">
            <a:extLst>
              <a:ext uri="{FF2B5EF4-FFF2-40B4-BE49-F238E27FC236}">
                <a16:creationId xmlns:a16="http://schemas.microsoft.com/office/drawing/2014/main" id="{48DE0AF0-FD7B-7487-6C84-92A67805BABF}"/>
              </a:ext>
            </a:extLst>
          </p:cNvPr>
          <p:cNvSpPr>
            <a:spLocks noGrp="1"/>
          </p:cNvSpPr>
          <p:nvPr>
            <p:ph type="title"/>
          </p:nvPr>
        </p:nvSpPr>
        <p:spPr/>
        <p:txBody>
          <a:bodyPr/>
          <a:lstStyle/>
          <a:p>
            <a:r>
              <a:rPr lang="en-GB" dirty="0"/>
              <a:t>A straight process?</a:t>
            </a:r>
          </a:p>
        </p:txBody>
      </p:sp>
      <p:sp>
        <p:nvSpPr>
          <p:cNvPr id="5" name="Datumsplatzhalter 4">
            <a:extLst>
              <a:ext uri="{FF2B5EF4-FFF2-40B4-BE49-F238E27FC236}">
                <a16:creationId xmlns:a16="http://schemas.microsoft.com/office/drawing/2014/main" id="{E4C5453A-49E6-C444-C09A-0A1E0014981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FF6401E-C493-8D98-342C-6817F11A1225}"/>
              </a:ext>
            </a:extLst>
          </p:cNvPr>
          <p:cNvSpPr>
            <a:spLocks noGrp="1"/>
          </p:cNvSpPr>
          <p:nvPr>
            <p:ph type="ftr" sz="quarter" idx="11"/>
          </p:nvPr>
        </p:nvSpPr>
        <p:spPr/>
        <p:txBody>
          <a:bodyPr/>
          <a:lstStyle/>
          <a:p>
            <a:r>
              <a:rPr lang="en-GB" dirty="0"/>
              <a:t>KMH | IL Scientific Method</a:t>
            </a:r>
          </a:p>
        </p:txBody>
      </p:sp>
      <p:sp>
        <p:nvSpPr>
          <p:cNvPr id="7" name="Rechteck 6">
            <a:extLst>
              <a:ext uri="{FF2B5EF4-FFF2-40B4-BE49-F238E27FC236}">
                <a16:creationId xmlns:a16="http://schemas.microsoft.com/office/drawing/2014/main" id="{A267F26C-E32E-392F-6F5A-A1D24291A90D}"/>
              </a:ext>
            </a:extLst>
          </p:cNvPr>
          <p:cNvSpPr/>
          <p:nvPr/>
        </p:nvSpPr>
        <p:spPr>
          <a:xfrm>
            <a:off x="7607477" y="3734802"/>
            <a:ext cx="1440160" cy="93483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9" name="Rechteckiger Pfeil 43">
            <a:extLst>
              <a:ext uri="{FF2B5EF4-FFF2-40B4-BE49-F238E27FC236}">
                <a16:creationId xmlns:a16="http://schemas.microsoft.com/office/drawing/2014/main" id="{DAF0ECCD-4414-29E9-530C-C60F8C0E502F}"/>
              </a:ext>
            </a:extLst>
          </p:cNvPr>
          <p:cNvSpPr/>
          <p:nvPr/>
        </p:nvSpPr>
        <p:spPr>
          <a:xfrm rot="2265717">
            <a:off x="6075306" y="1695735"/>
            <a:ext cx="1703692" cy="2358220"/>
          </a:xfrm>
          <a:prstGeom prst="bentArrow">
            <a:avLst/>
          </a:prstGeom>
          <a:solidFill>
            <a:schemeClr val="tx2"/>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sp>
        <p:nvSpPr>
          <p:cNvPr id="10" name="Rechteck 9">
            <a:extLst>
              <a:ext uri="{FF2B5EF4-FFF2-40B4-BE49-F238E27FC236}">
                <a16:creationId xmlns:a16="http://schemas.microsoft.com/office/drawing/2014/main" id="{1B9D630F-3617-1B61-AF1C-60B962573FDD}"/>
              </a:ext>
            </a:extLst>
          </p:cNvPr>
          <p:cNvSpPr/>
          <p:nvPr/>
        </p:nvSpPr>
        <p:spPr>
          <a:xfrm rot="2118062">
            <a:off x="5423004" y="2871973"/>
            <a:ext cx="1440160" cy="93483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1" name="Rechteckiger Pfeil 42">
            <a:extLst>
              <a:ext uri="{FF2B5EF4-FFF2-40B4-BE49-F238E27FC236}">
                <a16:creationId xmlns:a16="http://schemas.microsoft.com/office/drawing/2014/main" id="{BF24E2EF-771D-2106-BEC7-9B21001286F7}"/>
              </a:ext>
            </a:extLst>
          </p:cNvPr>
          <p:cNvSpPr/>
          <p:nvPr/>
        </p:nvSpPr>
        <p:spPr>
          <a:xfrm rot="2265717">
            <a:off x="3470614" y="1921275"/>
            <a:ext cx="1703692" cy="2358220"/>
          </a:xfrm>
          <a:prstGeom prst="bentArrow">
            <a:avLst/>
          </a:prstGeom>
          <a:solidFill>
            <a:schemeClr val="tx2"/>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sp>
        <p:nvSpPr>
          <p:cNvPr id="12" name="Rechteck 11">
            <a:extLst>
              <a:ext uri="{FF2B5EF4-FFF2-40B4-BE49-F238E27FC236}">
                <a16:creationId xmlns:a16="http://schemas.microsoft.com/office/drawing/2014/main" id="{96FC92E1-25AB-B238-4220-5D56539DC293}"/>
              </a:ext>
            </a:extLst>
          </p:cNvPr>
          <p:cNvSpPr/>
          <p:nvPr/>
        </p:nvSpPr>
        <p:spPr>
          <a:xfrm rot="2118062">
            <a:off x="2446205" y="3318021"/>
            <a:ext cx="1440160" cy="93483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3" name="Text Box 4">
            <a:extLst>
              <a:ext uri="{FF2B5EF4-FFF2-40B4-BE49-F238E27FC236}">
                <a16:creationId xmlns:a16="http://schemas.microsoft.com/office/drawing/2014/main" id="{9FA2DE42-A058-C1C8-AFDC-2C8C5CBCAE6C}"/>
              </a:ext>
            </a:extLst>
          </p:cNvPr>
          <p:cNvSpPr txBox="1">
            <a:spLocks noChangeArrowheads="1"/>
          </p:cNvSpPr>
          <p:nvPr/>
        </p:nvSpPr>
        <p:spPr bwMode="auto">
          <a:xfrm>
            <a:off x="2177578" y="3448155"/>
            <a:ext cx="12977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charset="0"/>
              </a:defRPr>
            </a:lvl1pPr>
            <a:lvl2pPr marL="742950" indent="-285750" eaLnBrk="0" hangingPunct="0">
              <a:defRPr>
                <a:solidFill>
                  <a:schemeClr val="tx1"/>
                </a:solidFill>
                <a:latin typeface="Tahoma" charset="0"/>
              </a:defRPr>
            </a:lvl2pPr>
            <a:lvl3pPr marL="1143000" indent="-228600" eaLnBrk="0" hangingPunct="0">
              <a:defRPr>
                <a:solidFill>
                  <a:schemeClr val="tx1"/>
                </a:solidFill>
                <a:latin typeface="Tahoma" charset="0"/>
              </a:defRPr>
            </a:lvl3pPr>
            <a:lvl4pPr marL="1600200" indent="-228600" eaLnBrk="0" hangingPunct="0">
              <a:defRPr>
                <a:solidFill>
                  <a:schemeClr val="tx1"/>
                </a:solidFill>
                <a:latin typeface="Tahoma" charset="0"/>
              </a:defRPr>
            </a:lvl4pPr>
            <a:lvl5pPr marL="2057400" indent="-228600" eaLnBrk="0" hangingPunct="0">
              <a:defRPr>
                <a:solidFill>
                  <a:schemeClr val="tx1"/>
                </a:solidFill>
                <a:latin typeface="Tahoma" charset="0"/>
              </a:defRPr>
            </a:lvl5pPr>
            <a:lvl6pPr marL="2514600" indent="-228600" eaLnBrk="0" fontAlgn="base" hangingPunct="0">
              <a:spcBef>
                <a:spcPct val="0"/>
              </a:spcBef>
              <a:spcAft>
                <a:spcPct val="0"/>
              </a:spcAft>
              <a:defRPr>
                <a:solidFill>
                  <a:schemeClr val="tx1"/>
                </a:solidFill>
                <a:latin typeface="Tahoma" charset="0"/>
              </a:defRPr>
            </a:lvl6pPr>
            <a:lvl7pPr marL="2971800" indent="-228600" eaLnBrk="0" fontAlgn="base" hangingPunct="0">
              <a:spcBef>
                <a:spcPct val="0"/>
              </a:spcBef>
              <a:spcAft>
                <a:spcPct val="0"/>
              </a:spcAft>
              <a:defRPr>
                <a:solidFill>
                  <a:schemeClr val="tx1"/>
                </a:solidFill>
                <a:latin typeface="Tahoma" charset="0"/>
              </a:defRPr>
            </a:lvl7pPr>
            <a:lvl8pPr marL="3429000" indent="-228600" eaLnBrk="0" fontAlgn="base" hangingPunct="0">
              <a:spcBef>
                <a:spcPct val="0"/>
              </a:spcBef>
              <a:spcAft>
                <a:spcPct val="0"/>
              </a:spcAft>
              <a:defRPr>
                <a:solidFill>
                  <a:schemeClr val="tx1"/>
                </a:solidFill>
                <a:latin typeface="Tahoma" charset="0"/>
              </a:defRPr>
            </a:lvl8pPr>
            <a:lvl9pPr marL="3886200" indent="-228600" eaLnBrk="0" fontAlgn="base" hangingPunct="0">
              <a:spcBef>
                <a:spcPct val="0"/>
              </a:spcBef>
              <a:spcAft>
                <a:spcPct val="0"/>
              </a:spcAft>
              <a:defRPr>
                <a:solidFill>
                  <a:schemeClr val="tx1"/>
                </a:solidFill>
                <a:latin typeface="Tahoma" charset="0"/>
              </a:defRPr>
            </a:lvl9pPr>
          </a:lstStyle>
          <a:p>
            <a:pPr eaLnBrk="1" hangingPunct="1"/>
            <a:r>
              <a:rPr lang="en-GB" sz="2800" b="1" dirty="0">
                <a:latin typeface="+mj-lt"/>
                <a:ea typeface="Kozuka Gothic Pro M" pitchFamily="34" charset="-128"/>
              </a:rPr>
              <a:t>Search</a:t>
            </a:r>
          </a:p>
        </p:txBody>
      </p:sp>
      <p:sp>
        <p:nvSpPr>
          <p:cNvPr id="14" name="Rechteckiger Pfeil 47">
            <a:extLst>
              <a:ext uri="{FF2B5EF4-FFF2-40B4-BE49-F238E27FC236}">
                <a16:creationId xmlns:a16="http://schemas.microsoft.com/office/drawing/2014/main" id="{67C82B8F-2A8D-71D2-33D0-C0FBDBB329B6}"/>
              </a:ext>
            </a:extLst>
          </p:cNvPr>
          <p:cNvSpPr/>
          <p:nvPr/>
        </p:nvSpPr>
        <p:spPr>
          <a:xfrm rot="13500000">
            <a:off x="3727238" y="2918756"/>
            <a:ext cx="1703692" cy="2358220"/>
          </a:xfrm>
          <a:prstGeom prst="bentArrow">
            <a:avLst/>
          </a:prstGeom>
          <a:solidFill>
            <a:schemeClr val="tx2"/>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sp>
        <p:nvSpPr>
          <p:cNvPr id="15" name="Rechteck 14">
            <a:extLst>
              <a:ext uri="{FF2B5EF4-FFF2-40B4-BE49-F238E27FC236}">
                <a16:creationId xmlns:a16="http://schemas.microsoft.com/office/drawing/2014/main" id="{38ACA54F-3280-E5D5-C854-4ADD0DA3EA93}"/>
              </a:ext>
            </a:extLst>
          </p:cNvPr>
          <p:cNvSpPr/>
          <p:nvPr/>
        </p:nvSpPr>
        <p:spPr>
          <a:xfrm rot="2645259">
            <a:off x="5070775" y="3537857"/>
            <a:ext cx="1440160" cy="93483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6" name="Nach unten gekrümmter Pfeil 25">
            <a:extLst>
              <a:ext uri="{FF2B5EF4-FFF2-40B4-BE49-F238E27FC236}">
                <a16:creationId xmlns:a16="http://schemas.microsoft.com/office/drawing/2014/main" id="{B9F8BF52-D733-FC69-2BDA-1CE1E14266F3}"/>
              </a:ext>
            </a:extLst>
          </p:cNvPr>
          <p:cNvSpPr/>
          <p:nvPr/>
        </p:nvSpPr>
        <p:spPr>
          <a:xfrm rot="10800000">
            <a:off x="5663262" y="3954795"/>
            <a:ext cx="633020" cy="498819"/>
          </a:xfrm>
          <a:prstGeom prst="curvedDownArrow">
            <a:avLst/>
          </a:prstGeom>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7" name="Text Box 3">
            <a:extLst>
              <a:ext uri="{FF2B5EF4-FFF2-40B4-BE49-F238E27FC236}">
                <a16:creationId xmlns:a16="http://schemas.microsoft.com/office/drawing/2014/main" id="{853DABF2-08EF-23AC-1EB9-6CB2C3D5BFB7}"/>
              </a:ext>
            </a:extLst>
          </p:cNvPr>
          <p:cNvSpPr txBox="1">
            <a:spLocks noChangeArrowheads="1"/>
          </p:cNvSpPr>
          <p:nvPr/>
        </p:nvSpPr>
        <p:spPr bwMode="auto">
          <a:xfrm>
            <a:off x="5462761" y="3448155"/>
            <a:ext cx="10342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de-DE"/>
            </a:defPPr>
            <a:lvl1pPr eaLnBrk="1" hangingPunct="1">
              <a:defRPr sz="2800" b="1">
                <a:latin typeface="+mj-lt"/>
                <a:ea typeface="Kozuka Gothic Pro M" pitchFamily="34" charset="-128"/>
              </a:defRPr>
            </a:lvl1pPr>
            <a:lvl2pPr marL="742950" indent="-285750" eaLnBrk="0" hangingPunct="0">
              <a:defRPr>
                <a:latin typeface="Tahoma" charset="0"/>
              </a:defRPr>
            </a:lvl2pPr>
            <a:lvl3pPr marL="1143000" indent="-228600" eaLnBrk="0" hangingPunct="0">
              <a:defRPr>
                <a:latin typeface="Tahoma" charset="0"/>
              </a:defRPr>
            </a:lvl3pPr>
            <a:lvl4pPr marL="1600200" indent="-228600" eaLnBrk="0" hangingPunct="0">
              <a:defRPr>
                <a:latin typeface="Tahoma" charset="0"/>
              </a:defRPr>
            </a:lvl4pPr>
            <a:lvl5pPr marL="2057400" indent="-228600" eaLnBrk="0" hangingPunct="0">
              <a:defRPr>
                <a:latin typeface="Tahoma" charset="0"/>
              </a:defRPr>
            </a:lvl5pPr>
            <a:lvl6pPr marL="2514600" indent="-228600" eaLnBrk="0" fontAlgn="base" hangingPunct="0">
              <a:spcBef>
                <a:spcPct val="0"/>
              </a:spcBef>
              <a:spcAft>
                <a:spcPct val="0"/>
              </a:spcAft>
              <a:defRPr>
                <a:latin typeface="Tahoma" charset="0"/>
              </a:defRPr>
            </a:lvl6pPr>
            <a:lvl7pPr marL="2971800" indent="-228600" eaLnBrk="0" fontAlgn="base" hangingPunct="0">
              <a:spcBef>
                <a:spcPct val="0"/>
              </a:spcBef>
              <a:spcAft>
                <a:spcPct val="0"/>
              </a:spcAft>
              <a:defRPr>
                <a:latin typeface="Tahoma" charset="0"/>
              </a:defRPr>
            </a:lvl7pPr>
            <a:lvl8pPr marL="3429000" indent="-228600" eaLnBrk="0" fontAlgn="base" hangingPunct="0">
              <a:spcBef>
                <a:spcPct val="0"/>
              </a:spcBef>
              <a:spcAft>
                <a:spcPct val="0"/>
              </a:spcAft>
              <a:defRPr>
                <a:latin typeface="Tahoma" charset="0"/>
              </a:defRPr>
            </a:lvl8pPr>
            <a:lvl9pPr marL="3886200" indent="-228600" eaLnBrk="0" fontAlgn="base" hangingPunct="0">
              <a:spcBef>
                <a:spcPct val="0"/>
              </a:spcBef>
              <a:spcAft>
                <a:spcPct val="0"/>
              </a:spcAft>
              <a:defRPr>
                <a:latin typeface="Tahoma" charset="0"/>
              </a:defRPr>
            </a:lvl9pPr>
          </a:lstStyle>
          <a:p>
            <a:r>
              <a:rPr lang="en-GB" dirty="0"/>
              <a:t>Read</a:t>
            </a:r>
          </a:p>
        </p:txBody>
      </p:sp>
      <p:sp>
        <p:nvSpPr>
          <p:cNvPr id="18" name="Rechteckiger Pfeil 45">
            <a:extLst>
              <a:ext uri="{FF2B5EF4-FFF2-40B4-BE49-F238E27FC236}">
                <a16:creationId xmlns:a16="http://schemas.microsoft.com/office/drawing/2014/main" id="{A4A6EE2C-8EDD-0AD1-45CA-3FCC9591A1ED}"/>
              </a:ext>
            </a:extLst>
          </p:cNvPr>
          <p:cNvSpPr/>
          <p:nvPr/>
        </p:nvSpPr>
        <p:spPr>
          <a:xfrm rot="13500000">
            <a:off x="6610425" y="3274505"/>
            <a:ext cx="1703692" cy="2358220"/>
          </a:xfrm>
          <a:prstGeom prst="bentArrow">
            <a:avLst/>
          </a:prstGeom>
          <a:solidFill>
            <a:schemeClr val="tx2"/>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sp>
        <p:nvSpPr>
          <p:cNvPr id="19" name="Rechteck 18">
            <a:extLst>
              <a:ext uri="{FF2B5EF4-FFF2-40B4-BE49-F238E27FC236}">
                <a16:creationId xmlns:a16="http://schemas.microsoft.com/office/drawing/2014/main" id="{D25FD855-DAF5-72FE-FAD1-606086CBD120}"/>
              </a:ext>
            </a:extLst>
          </p:cNvPr>
          <p:cNvSpPr/>
          <p:nvPr/>
        </p:nvSpPr>
        <p:spPr>
          <a:xfrm rot="2645259">
            <a:off x="7657816" y="3823170"/>
            <a:ext cx="1440160" cy="934837"/>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0" name="Text Box 5">
            <a:extLst>
              <a:ext uri="{FF2B5EF4-FFF2-40B4-BE49-F238E27FC236}">
                <a16:creationId xmlns:a16="http://schemas.microsoft.com/office/drawing/2014/main" id="{97CA31A9-AB23-1CDE-34FA-6BD0DE13BF04}"/>
              </a:ext>
            </a:extLst>
          </p:cNvPr>
          <p:cNvSpPr txBox="1">
            <a:spLocks noChangeArrowheads="1"/>
          </p:cNvSpPr>
          <p:nvPr/>
        </p:nvSpPr>
        <p:spPr bwMode="auto">
          <a:xfrm>
            <a:off x="7471720" y="2987852"/>
            <a:ext cx="165724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de-DE"/>
            </a:defPPr>
            <a:lvl1pPr eaLnBrk="1" hangingPunct="1">
              <a:defRPr sz="2800" b="1">
                <a:latin typeface="+mj-lt"/>
                <a:ea typeface="Kozuka Gothic Pro M" pitchFamily="34" charset="-128"/>
              </a:defRPr>
            </a:lvl1pPr>
            <a:lvl2pPr marL="742950" indent="-285750" eaLnBrk="0" hangingPunct="0">
              <a:defRPr>
                <a:latin typeface="Tahoma" charset="0"/>
              </a:defRPr>
            </a:lvl2pPr>
            <a:lvl3pPr marL="1143000" indent="-228600" eaLnBrk="0" hangingPunct="0">
              <a:defRPr>
                <a:latin typeface="Tahoma" charset="0"/>
              </a:defRPr>
            </a:lvl3pPr>
            <a:lvl4pPr marL="1600200" indent="-228600" eaLnBrk="0" hangingPunct="0">
              <a:defRPr>
                <a:latin typeface="Tahoma" charset="0"/>
              </a:defRPr>
            </a:lvl4pPr>
            <a:lvl5pPr marL="2057400" indent="-228600" eaLnBrk="0" hangingPunct="0">
              <a:defRPr>
                <a:latin typeface="Tahoma" charset="0"/>
              </a:defRPr>
            </a:lvl5pPr>
            <a:lvl6pPr marL="2514600" indent="-228600" eaLnBrk="0" fontAlgn="base" hangingPunct="0">
              <a:spcBef>
                <a:spcPct val="0"/>
              </a:spcBef>
              <a:spcAft>
                <a:spcPct val="0"/>
              </a:spcAft>
              <a:defRPr>
                <a:latin typeface="Tahoma" charset="0"/>
              </a:defRPr>
            </a:lvl6pPr>
            <a:lvl7pPr marL="2971800" indent="-228600" eaLnBrk="0" fontAlgn="base" hangingPunct="0">
              <a:spcBef>
                <a:spcPct val="0"/>
              </a:spcBef>
              <a:spcAft>
                <a:spcPct val="0"/>
              </a:spcAft>
              <a:defRPr>
                <a:latin typeface="Tahoma" charset="0"/>
              </a:defRPr>
            </a:lvl7pPr>
            <a:lvl8pPr marL="3429000" indent="-228600" eaLnBrk="0" fontAlgn="base" hangingPunct="0">
              <a:spcBef>
                <a:spcPct val="0"/>
              </a:spcBef>
              <a:spcAft>
                <a:spcPct val="0"/>
              </a:spcAft>
              <a:defRPr>
                <a:latin typeface="Tahoma" charset="0"/>
              </a:defRPr>
            </a:lvl8pPr>
            <a:lvl9pPr marL="3886200" indent="-228600" eaLnBrk="0" fontAlgn="base" hangingPunct="0">
              <a:spcBef>
                <a:spcPct val="0"/>
              </a:spcBef>
              <a:spcAft>
                <a:spcPct val="0"/>
              </a:spcAft>
              <a:defRPr>
                <a:latin typeface="Tahoma" charset="0"/>
              </a:defRPr>
            </a:lvl9pPr>
          </a:lstStyle>
          <a:p>
            <a:r>
              <a:rPr lang="en-GB" dirty="0"/>
              <a:t>Learn </a:t>
            </a:r>
          </a:p>
          <a:p>
            <a:r>
              <a:rPr lang="en-GB" dirty="0"/>
              <a:t>Organise</a:t>
            </a:r>
          </a:p>
          <a:p>
            <a:r>
              <a:rPr lang="en-GB" dirty="0"/>
              <a:t>Write</a:t>
            </a:r>
          </a:p>
        </p:txBody>
      </p:sp>
      <p:cxnSp>
        <p:nvCxnSpPr>
          <p:cNvPr id="21" name="Gerade Verbindung 27">
            <a:extLst>
              <a:ext uri="{FF2B5EF4-FFF2-40B4-BE49-F238E27FC236}">
                <a16:creationId xmlns:a16="http://schemas.microsoft.com/office/drawing/2014/main" id="{F78663FB-D888-0BA0-5720-78C805E18794}"/>
              </a:ext>
            </a:extLst>
          </p:cNvPr>
          <p:cNvCxnSpPr>
            <a:stCxn id="13" idx="3"/>
            <a:endCxn id="17" idx="1"/>
          </p:cNvCxnSpPr>
          <p:nvPr/>
        </p:nvCxnSpPr>
        <p:spPr>
          <a:xfrm>
            <a:off x="3475306" y="3709765"/>
            <a:ext cx="1987455"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2" name="Gerade Verbindung 28">
            <a:extLst>
              <a:ext uri="{FF2B5EF4-FFF2-40B4-BE49-F238E27FC236}">
                <a16:creationId xmlns:a16="http://schemas.microsoft.com/office/drawing/2014/main" id="{B2DAADB8-8F37-A483-023A-05A9FBC68DC7}"/>
              </a:ext>
            </a:extLst>
          </p:cNvPr>
          <p:cNvCxnSpPr/>
          <p:nvPr/>
        </p:nvCxnSpPr>
        <p:spPr>
          <a:xfrm>
            <a:off x="6497018" y="3753223"/>
            <a:ext cx="965253"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3" name="Nach unten gekrümmter Pfeil 24">
            <a:extLst>
              <a:ext uri="{FF2B5EF4-FFF2-40B4-BE49-F238E27FC236}">
                <a16:creationId xmlns:a16="http://schemas.microsoft.com/office/drawing/2014/main" id="{B649DC18-5B6D-10AA-4E85-12213854F19A}"/>
              </a:ext>
            </a:extLst>
          </p:cNvPr>
          <p:cNvSpPr/>
          <p:nvPr/>
        </p:nvSpPr>
        <p:spPr>
          <a:xfrm>
            <a:off x="5677920" y="2953649"/>
            <a:ext cx="633413" cy="498475"/>
          </a:xfrm>
          <a:prstGeom prst="curvedDownArrow">
            <a:avLst/>
          </a:prstGeom>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defTabSz="914400" fontAlgn="auto">
              <a:spcBef>
                <a:spcPts val="0"/>
              </a:spcBef>
              <a:spcAft>
                <a:spcPts val="0"/>
              </a:spcAft>
            </a:pPr>
            <a:endParaRPr lang="en-GB" kern="0" dirty="0">
              <a:solidFill>
                <a:srgbClr val="000000"/>
              </a:solidFill>
              <a:latin typeface="Arial"/>
              <a:ea typeface="+mn-ea"/>
            </a:endParaRPr>
          </a:p>
        </p:txBody>
      </p:sp>
    </p:spTree>
    <p:extLst>
      <p:ext uri="{BB962C8B-B14F-4D97-AF65-F5344CB8AC3E}">
        <p14:creationId xmlns:p14="http://schemas.microsoft.com/office/powerpoint/2010/main" val="324815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p:bldP spid="14" grpId="0" animBg="1"/>
      <p:bldP spid="16" grpId="0" animBg="1"/>
      <p:bldP spid="17" grpId="0"/>
      <p:bldP spid="18" grpId="0" animBg="1"/>
      <p:bldP spid="20" grpId="0"/>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E5A6961-98F1-EB94-EA85-AB4F0B7D1145}"/>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48DE0AF0-FD7B-7487-6C84-92A67805BABF}"/>
              </a:ext>
            </a:extLst>
          </p:cNvPr>
          <p:cNvSpPr>
            <a:spLocks noGrp="1"/>
          </p:cNvSpPr>
          <p:nvPr>
            <p:ph type="title"/>
          </p:nvPr>
        </p:nvSpPr>
        <p:spPr/>
        <p:txBody>
          <a:bodyPr/>
          <a:lstStyle/>
          <a:p>
            <a:r>
              <a:rPr lang="en-GB" dirty="0"/>
              <a:t>A straight process?</a:t>
            </a:r>
          </a:p>
        </p:txBody>
      </p:sp>
      <p:sp>
        <p:nvSpPr>
          <p:cNvPr id="4" name="Inhaltsplatzhalter 3">
            <a:extLst>
              <a:ext uri="{FF2B5EF4-FFF2-40B4-BE49-F238E27FC236}">
                <a16:creationId xmlns:a16="http://schemas.microsoft.com/office/drawing/2014/main" id="{8CE32C3D-B097-8D90-D1AE-56999BA85749}"/>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E4C5453A-49E6-C444-C09A-0A1E00149819}"/>
              </a:ext>
            </a:extLst>
          </p:cNvPr>
          <p:cNvSpPr>
            <a:spLocks noGrp="1"/>
          </p:cNvSpPr>
          <p:nvPr>
            <p:ph type="dt" sz="half" idx="10"/>
          </p:nvPr>
        </p:nvSpPr>
        <p:spPr/>
        <p:txBody>
          <a:bodyPr/>
          <a:lstStyle/>
          <a:p>
            <a:r>
              <a:rPr lang="en-GB" dirty="0"/>
              <a:t>(Saunders et al., 2023:75)</a:t>
            </a:r>
          </a:p>
        </p:txBody>
      </p:sp>
      <p:sp>
        <p:nvSpPr>
          <p:cNvPr id="6" name="Fußzeilenplatzhalter 5">
            <a:extLst>
              <a:ext uri="{FF2B5EF4-FFF2-40B4-BE49-F238E27FC236}">
                <a16:creationId xmlns:a16="http://schemas.microsoft.com/office/drawing/2014/main" id="{3FF6401E-C493-8D98-342C-6817F11A1225}"/>
              </a:ext>
            </a:extLst>
          </p:cNvPr>
          <p:cNvSpPr>
            <a:spLocks noGrp="1"/>
          </p:cNvSpPr>
          <p:nvPr>
            <p:ph type="ftr" sz="quarter" idx="11"/>
          </p:nvPr>
        </p:nvSpPr>
        <p:spPr/>
        <p:txBody>
          <a:bodyPr/>
          <a:lstStyle/>
          <a:p>
            <a:r>
              <a:rPr lang="en-GB" dirty="0"/>
              <a:t>KMH | IL Scientific Method</a:t>
            </a:r>
          </a:p>
        </p:txBody>
      </p:sp>
      <p:pic>
        <p:nvPicPr>
          <p:cNvPr id="41" name="Grafik 40">
            <a:extLst>
              <a:ext uri="{FF2B5EF4-FFF2-40B4-BE49-F238E27FC236}">
                <a16:creationId xmlns:a16="http://schemas.microsoft.com/office/drawing/2014/main" id="{4BC6061C-DCF0-1AA9-7EB8-C5FEF43247FD}"/>
              </a:ext>
            </a:extLst>
          </p:cNvPr>
          <p:cNvPicPr>
            <a:picLocks noChangeAspect="1"/>
          </p:cNvPicPr>
          <p:nvPr/>
        </p:nvPicPr>
        <p:blipFill>
          <a:blip r:embed="rId2"/>
          <a:stretch>
            <a:fillRect/>
          </a:stretch>
        </p:blipFill>
        <p:spPr>
          <a:xfrm>
            <a:off x="3921756" y="335296"/>
            <a:ext cx="4060486" cy="6187408"/>
          </a:xfrm>
          <a:prstGeom prst="rect">
            <a:avLst/>
          </a:prstGeom>
        </p:spPr>
      </p:pic>
    </p:spTree>
    <p:extLst>
      <p:ext uri="{BB962C8B-B14F-4D97-AF65-F5344CB8AC3E}">
        <p14:creationId xmlns:p14="http://schemas.microsoft.com/office/powerpoint/2010/main" val="1226678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46C689C-EDDA-C939-AB12-8AD87F44EA11}"/>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138D7517-3098-9AF1-4189-19672F9126EB}"/>
              </a:ext>
            </a:extLst>
          </p:cNvPr>
          <p:cNvSpPr>
            <a:spLocks noGrp="1"/>
          </p:cNvSpPr>
          <p:nvPr>
            <p:ph type="title"/>
          </p:nvPr>
        </p:nvSpPr>
        <p:spPr>
          <a:xfrm>
            <a:off x="695326" y="476672"/>
            <a:ext cx="3889831" cy="792000"/>
          </a:xfrm>
        </p:spPr>
        <p:txBody>
          <a:bodyPr/>
          <a:lstStyle/>
          <a:p>
            <a:r>
              <a:rPr lang="en-GB" dirty="0"/>
              <a:t>What does this mean for my 3,523 hits?</a:t>
            </a:r>
          </a:p>
        </p:txBody>
      </p:sp>
      <p:sp>
        <p:nvSpPr>
          <p:cNvPr id="5" name="Datumsplatzhalter 4">
            <a:extLst>
              <a:ext uri="{FF2B5EF4-FFF2-40B4-BE49-F238E27FC236}">
                <a16:creationId xmlns:a16="http://schemas.microsoft.com/office/drawing/2014/main" id="{C8EF5830-F2E8-DCC1-3F1C-A990850CAA76}"/>
              </a:ext>
            </a:extLst>
          </p:cNvPr>
          <p:cNvSpPr>
            <a:spLocks noGrp="1"/>
          </p:cNvSpPr>
          <p:nvPr>
            <p:ph type="dt" sz="half" idx="10"/>
          </p:nvPr>
        </p:nvSpPr>
        <p:spPr/>
        <p:txBody>
          <a:bodyPr/>
          <a:lstStyle/>
          <a:p>
            <a:r>
              <a:rPr lang="en-GB" dirty="0"/>
              <a:t>(Baade, Gertel &amp; Schlottmann 2005:55)</a:t>
            </a:r>
          </a:p>
        </p:txBody>
      </p:sp>
      <p:sp>
        <p:nvSpPr>
          <p:cNvPr id="6" name="Fußzeilenplatzhalter 5">
            <a:extLst>
              <a:ext uri="{FF2B5EF4-FFF2-40B4-BE49-F238E27FC236}">
                <a16:creationId xmlns:a16="http://schemas.microsoft.com/office/drawing/2014/main" id="{48048DD2-EC94-B492-E2CD-911ACE5F71AC}"/>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A3941370-FEDB-B4A5-DD6C-34B9B0F064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4"/>
          <a:stretch/>
        </p:blipFill>
        <p:spPr bwMode="auto">
          <a:xfrm>
            <a:off x="4939292" y="485010"/>
            <a:ext cx="5098481" cy="567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7">
            <a:extLst>
              <a:ext uri="{FF2B5EF4-FFF2-40B4-BE49-F238E27FC236}">
                <a16:creationId xmlns:a16="http://schemas.microsoft.com/office/drawing/2014/main" id="{93C2F8CE-8C1E-6B67-E3BF-64C0B3F0A059}"/>
              </a:ext>
            </a:extLst>
          </p:cNvPr>
          <p:cNvSpPr/>
          <p:nvPr/>
        </p:nvSpPr>
        <p:spPr>
          <a:xfrm>
            <a:off x="5712380" y="1398485"/>
            <a:ext cx="3672408" cy="3528392"/>
          </a:xfrm>
          <a:prstGeom prst="rect">
            <a:avLst/>
          </a:prstGeom>
          <a:noFill/>
          <a:ln w="76200">
            <a:solidFill>
              <a:srgbClr val="E37823"/>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sp>
        <p:nvSpPr>
          <p:cNvPr id="9" name="Pfeil: nach rechts 8">
            <a:extLst>
              <a:ext uri="{FF2B5EF4-FFF2-40B4-BE49-F238E27FC236}">
                <a16:creationId xmlns:a16="http://schemas.microsoft.com/office/drawing/2014/main" id="{22ADDF3A-7163-7A82-A448-87F5340CCE50}"/>
              </a:ext>
            </a:extLst>
          </p:cNvPr>
          <p:cNvSpPr/>
          <p:nvPr/>
        </p:nvSpPr>
        <p:spPr>
          <a:xfrm rot="10800000">
            <a:off x="8628394" y="1454888"/>
            <a:ext cx="2094426" cy="1072282"/>
          </a:xfrm>
          <a:prstGeom prst="right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31391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F6E5B4-0E71-5088-FCC9-FFE586044595}"/>
              </a:ext>
            </a:extLst>
          </p:cNvPr>
          <p:cNvSpPr>
            <a:spLocks noGrp="1"/>
          </p:cNvSpPr>
          <p:nvPr>
            <p:ph type="sldNum" sz="quarter" idx="12"/>
          </p:nvPr>
        </p:nvSpPr>
        <p:spPr/>
        <p:txBody>
          <a:bodyPr/>
          <a:lstStyle/>
          <a:p>
            <a:fld id="{D836C0FE-70CA-4950-82D6-CF602CC2B770}" type="slidenum">
              <a:rPr lang="en-GB" smtClean="0"/>
              <a:t>5</a:t>
            </a:fld>
            <a:endParaRPr lang="en-GB" dirty="0"/>
          </a:p>
        </p:txBody>
      </p:sp>
      <p:sp>
        <p:nvSpPr>
          <p:cNvPr id="3" name="Titel 2">
            <a:extLst>
              <a:ext uri="{FF2B5EF4-FFF2-40B4-BE49-F238E27FC236}">
                <a16:creationId xmlns:a16="http://schemas.microsoft.com/office/drawing/2014/main" id="{9B106F71-3371-B85B-587A-42757238D846}"/>
              </a:ext>
            </a:extLst>
          </p:cNvPr>
          <p:cNvSpPr>
            <a:spLocks noGrp="1"/>
          </p:cNvSpPr>
          <p:nvPr>
            <p:ph type="title"/>
          </p:nvPr>
        </p:nvSpPr>
        <p:spPr/>
        <p:txBody>
          <a:bodyPr/>
          <a:lstStyle/>
          <a:p>
            <a:r>
              <a:rPr lang="en-GB" dirty="0"/>
              <a:t>Another look at the research process</a:t>
            </a:r>
          </a:p>
        </p:txBody>
      </p:sp>
      <p:pic>
        <p:nvPicPr>
          <p:cNvPr id="8" name="Content Placeholder 7">
            <a:extLst>
              <a:ext uri="{FF2B5EF4-FFF2-40B4-BE49-F238E27FC236}">
                <a16:creationId xmlns:a16="http://schemas.microsoft.com/office/drawing/2014/main" id="{C622FEB0-8F12-CC55-2597-94066F3A6B2C}"/>
              </a:ext>
            </a:extLst>
          </p:cNvPr>
          <p:cNvPicPr>
            <a:picLocks noGrp="1" noChangeAspect="1"/>
          </p:cNvPicPr>
          <p:nvPr>
            <p:ph idx="1"/>
          </p:nvPr>
        </p:nvPicPr>
        <p:blipFill>
          <a:blip r:embed="rId2"/>
          <a:stretch>
            <a:fillRect/>
          </a:stretch>
        </p:blipFill>
        <p:spPr>
          <a:xfrm>
            <a:off x="3021596" y="1268672"/>
            <a:ext cx="5381740" cy="4845460"/>
          </a:xfrm>
        </p:spPr>
      </p:pic>
      <p:sp>
        <p:nvSpPr>
          <p:cNvPr id="5" name="Datumsplatzhalter 4">
            <a:extLst>
              <a:ext uri="{FF2B5EF4-FFF2-40B4-BE49-F238E27FC236}">
                <a16:creationId xmlns:a16="http://schemas.microsoft.com/office/drawing/2014/main" id="{DE5402B0-0181-FF8C-A57C-52AEE753DECC}"/>
              </a:ext>
            </a:extLst>
          </p:cNvPr>
          <p:cNvSpPr>
            <a:spLocks noGrp="1"/>
          </p:cNvSpPr>
          <p:nvPr>
            <p:ph type="dt" sz="half" idx="10"/>
          </p:nvPr>
        </p:nvSpPr>
        <p:spPr/>
        <p:txBody>
          <a:bodyPr/>
          <a:lstStyle/>
          <a:p>
            <a:r>
              <a:rPr lang="en-GB" dirty="0"/>
              <a:t>(Sheppard, 2020:7)</a:t>
            </a:r>
          </a:p>
        </p:txBody>
      </p:sp>
      <p:sp>
        <p:nvSpPr>
          <p:cNvPr id="6" name="Fußzeilenplatzhalter 5">
            <a:extLst>
              <a:ext uri="{FF2B5EF4-FFF2-40B4-BE49-F238E27FC236}">
                <a16:creationId xmlns:a16="http://schemas.microsoft.com/office/drawing/2014/main" id="{2D22E251-E412-AA5F-DBEA-0E9D496CF1EB}"/>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91640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8E9B1EE-0FCC-E3AB-B47C-76AF9260A2F6}"/>
              </a:ext>
            </a:extLst>
          </p:cNvPr>
          <p:cNvSpPr>
            <a:spLocks noGrp="1"/>
          </p:cNvSpPr>
          <p:nvPr>
            <p:ph type="sldNum" sz="quarter" idx="12"/>
          </p:nvPr>
        </p:nvSpPr>
        <p:spPr/>
        <p:txBody>
          <a:bodyPr/>
          <a:lstStyle/>
          <a:p>
            <a:fld id="{D836C0FE-70CA-4950-82D6-CF602CC2B770}" type="slidenum">
              <a:rPr lang="en-GB" smtClean="0"/>
              <a:t>50</a:t>
            </a:fld>
            <a:endParaRPr lang="en-GB" dirty="0"/>
          </a:p>
        </p:txBody>
      </p:sp>
      <p:sp>
        <p:nvSpPr>
          <p:cNvPr id="3" name="Titel 2">
            <a:extLst>
              <a:ext uri="{FF2B5EF4-FFF2-40B4-BE49-F238E27FC236}">
                <a16:creationId xmlns:a16="http://schemas.microsoft.com/office/drawing/2014/main" id="{DEE748DD-E915-E0C9-3C62-CCD1E35AD713}"/>
              </a:ext>
            </a:extLst>
          </p:cNvPr>
          <p:cNvSpPr>
            <a:spLocks noGrp="1"/>
          </p:cNvSpPr>
          <p:nvPr>
            <p:ph type="title"/>
          </p:nvPr>
        </p:nvSpPr>
        <p:spPr/>
        <p:txBody>
          <a:bodyPr/>
          <a:lstStyle/>
          <a:p>
            <a:r>
              <a:rPr lang="en-GB" dirty="0"/>
              <a:t>A. Preselection of literature: Cross reading</a:t>
            </a:r>
          </a:p>
        </p:txBody>
      </p:sp>
      <p:sp>
        <p:nvSpPr>
          <p:cNvPr id="4" name="Inhaltsplatzhalter 3">
            <a:extLst>
              <a:ext uri="{FF2B5EF4-FFF2-40B4-BE49-F238E27FC236}">
                <a16:creationId xmlns:a16="http://schemas.microsoft.com/office/drawing/2014/main" id="{97B631DB-05F4-E804-C884-53BD4B8537BF}"/>
              </a:ext>
            </a:extLst>
          </p:cNvPr>
          <p:cNvSpPr>
            <a:spLocks noGrp="1"/>
          </p:cNvSpPr>
          <p:nvPr>
            <p:ph idx="1"/>
          </p:nvPr>
        </p:nvSpPr>
        <p:spPr>
          <a:xfrm>
            <a:off x="695325" y="1268672"/>
            <a:ext cx="8928100" cy="4895593"/>
          </a:xfrm>
        </p:spPr>
        <p:txBody>
          <a:bodyPr>
            <a:normAutofit/>
          </a:bodyPr>
          <a:lstStyle/>
          <a:p>
            <a:pPr marL="0" indent="0">
              <a:spcAft>
                <a:spcPts val="800"/>
              </a:spcAft>
              <a:buNone/>
            </a:pPr>
            <a:r>
              <a:rPr lang="en-GB" b="1" dirty="0"/>
              <a:t>Ask yourself before reading:</a:t>
            </a:r>
          </a:p>
          <a:p>
            <a:pPr>
              <a:spcAft>
                <a:spcPts val="800"/>
              </a:spcAft>
            </a:pPr>
            <a:r>
              <a:rPr lang="en-GB" b="1" dirty="0"/>
              <a:t>Why</a:t>
            </a:r>
            <a:r>
              <a:rPr lang="en-GB" dirty="0"/>
              <a:t> am I reading this text?</a:t>
            </a:r>
          </a:p>
          <a:p>
            <a:pPr lvl="1">
              <a:spcAft>
                <a:spcPts val="800"/>
              </a:spcAft>
            </a:pPr>
            <a:r>
              <a:rPr lang="en-GB" dirty="0"/>
              <a:t>Introduction, overview of a topic</a:t>
            </a:r>
          </a:p>
          <a:p>
            <a:pPr lvl="1">
              <a:spcAft>
                <a:spcPts val="800"/>
              </a:spcAft>
            </a:pPr>
            <a:r>
              <a:rPr lang="en-GB" dirty="0"/>
              <a:t>Deepening a topic </a:t>
            </a:r>
          </a:p>
          <a:p>
            <a:pPr lvl="1">
              <a:spcAft>
                <a:spcPts val="800"/>
              </a:spcAft>
            </a:pPr>
            <a:r>
              <a:rPr lang="en-GB" dirty="0"/>
              <a:t>Author's opinion</a:t>
            </a:r>
          </a:p>
          <a:p>
            <a:pPr lvl="1">
              <a:spcAft>
                <a:spcPts val="800"/>
              </a:spcAft>
            </a:pPr>
            <a:r>
              <a:rPr lang="en-GB" dirty="0"/>
              <a:t>Data/facts</a:t>
            </a:r>
          </a:p>
          <a:p>
            <a:pPr>
              <a:spcAft>
                <a:spcPts val="800"/>
              </a:spcAft>
            </a:pPr>
            <a:r>
              <a:rPr lang="en-GB" b="1" dirty="0"/>
              <a:t>What</a:t>
            </a:r>
            <a:r>
              <a:rPr lang="en-GB" dirty="0"/>
              <a:t> do I want to know from this text?</a:t>
            </a:r>
          </a:p>
          <a:p>
            <a:pPr lvl="1">
              <a:spcAft>
                <a:spcPts val="800"/>
              </a:spcAft>
            </a:pPr>
            <a:r>
              <a:rPr lang="en-GB" dirty="0"/>
              <a:t>Specific question(s): Who, what, where, when, how, why, etc.</a:t>
            </a:r>
          </a:p>
        </p:txBody>
      </p:sp>
      <p:sp>
        <p:nvSpPr>
          <p:cNvPr id="5" name="Datumsplatzhalter 4">
            <a:extLst>
              <a:ext uri="{FF2B5EF4-FFF2-40B4-BE49-F238E27FC236}">
                <a16:creationId xmlns:a16="http://schemas.microsoft.com/office/drawing/2014/main" id="{5890929C-D8C2-D32F-A3CB-3AA1ED7B90A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89AB9C1-B381-9FD2-9522-0670CA02FCA3}"/>
              </a:ext>
            </a:extLst>
          </p:cNvPr>
          <p:cNvSpPr>
            <a:spLocks noGrp="1"/>
          </p:cNvSpPr>
          <p:nvPr>
            <p:ph type="ftr" sz="quarter" idx="11"/>
          </p:nvPr>
        </p:nvSpPr>
        <p:spPr/>
        <p:txBody>
          <a:bodyPr/>
          <a:lstStyle/>
          <a:p>
            <a:r>
              <a:rPr lang="en-GB" dirty="0"/>
              <a:t>KMH | IL Scientific Method</a:t>
            </a:r>
          </a:p>
        </p:txBody>
      </p:sp>
      <p:sp>
        <p:nvSpPr>
          <p:cNvPr id="7" name="Geschweifte Klammer rechts 6">
            <a:extLst>
              <a:ext uri="{FF2B5EF4-FFF2-40B4-BE49-F238E27FC236}">
                <a16:creationId xmlns:a16="http://schemas.microsoft.com/office/drawing/2014/main" id="{548240BB-48F7-7BE2-EC5E-676E2F4152CB}"/>
              </a:ext>
            </a:extLst>
          </p:cNvPr>
          <p:cNvSpPr/>
          <p:nvPr/>
        </p:nvSpPr>
        <p:spPr>
          <a:xfrm>
            <a:off x="8017723" y="1739588"/>
            <a:ext cx="903249" cy="4103648"/>
          </a:xfrm>
          <a:prstGeom prst="rightBrace">
            <a:avLst>
              <a:gd name="adj1" fmla="val 29635"/>
              <a:gd name="adj2" fmla="val 50000"/>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dirty="0"/>
          </a:p>
        </p:txBody>
      </p:sp>
      <p:sp>
        <p:nvSpPr>
          <p:cNvPr id="9" name="Textfeld 8">
            <a:extLst>
              <a:ext uri="{FF2B5EF4-FFF2-40B4-BE49-F238E27FC236}">
                <a16:creationId xmlns:a16="http://schemas.microsoft.com/office/drawing/2014/main" id="{35E1FDD4-1C4C-43B0-370E-DB48765EF215}"/>
              </a:ext>
            </a:extLst>
          </p:cNvPr>
          <p:cNvSpPr txBox="1"/>
          <p:nvPr/>
        </p:nvSpPr>
        <p:spPr>
          <a:xfrm>
            <a:off x="9043635" y="3311906"/>
            <a:ext cx="2765502" cy="954107"/>
          </a:xfrm>
          <a:prstGeom prst="rect">
            <a:avLst/>
          </a:prstGeom>
          <a:noFill/>
        </p:spPr>
        <p:txBody>
          <a:bodyPr wrap="square">
            <a:spAutoFit/>
          </a:bodyPr>
          <a:lstStyle/>
          <a:p>
            <a:r>
              <a:rPr lang="en-GB" sz="2800" b="1" dirty="0">
                <a:solidFill>
                  <a:srgbClr val="E37823"/>
                </a:solidFill>
              </a:rPr>
              <a:t>Is the text relevant to me?</a:t>
            </a:r>
            <a:endParaRPr lang="en-GB" sz="2800" dirty="0"/>
          </a:p>
        </p:txBody>
      </p:sp>
    </p:spTree>
    <p:extLst>
      <p:ext uri="{BB962C8B-B14F-4D97-AF65-F5344CB8AC3E}">
        <p14:creationId xmlns:p14="http://schemas.microsoft.com/office/powerpoint/2010/main" val="3150736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8E9B1EE-0FCC-E3AB-B47C-76AF9260A2F6}"/>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DEE748DD-E915-E0C9-3C62-CCD1E35AD713}"/>
              </a:ext>
            </a:extLst>
          </p:cNvPr>
          <p:cNvSpPr>
            <a:spLocks noGrp="1"/>
          </p:cNvSpPr>
          <p:nvPr>
            <p:ph type="title"/>
          </p:nvPr>
        </p:nvSpPr>
        <p:spPr/>
        <p:txBody>
          <a:bodyPr/>
          <a:lstStyle/>
          <a:p>
            <a:r>
              <a:rPr lang="en-GB" dirty="0"/>
              <a:t>A. Preselection of literature: Cross reading</a:t>
            </a:r>
          </a:p>
        </p:txBody>
      </p:sp>
      <p:sp>
        <p:nvSpPr>
          <p:cNvPr id="5" name="Datumsplatzhalter 4">
            <a:extLst>
              <a:ext uri="{FF2B5EF4-FFF2-40B4-BE49-F238E27FC236}">
                <a16:creationId xmlns:a16="http://schemas.microsoft.com/office/drawing/2014/main" id="{5890929C-D8C2-D32F-A3CB-3AA1ED7B90A9}"/>
              </a:ext>
            </a:extLst>
          </p:cNvPr>
          <p:cNvSpPr>
            <a:spLocks noGrp="1"/>
          </p:cNvSpPr>
          <p:nvPr>
            <p:ph type="dt" sz="half" idx="10"/>
          </p:nvPr>
        </p:nvSpPr>
        <p:spPr/>
        <p:txBody>
          <a:bodyPr/>
          <a:lstStyle/>
          <a:p>
            <a:r>
              <a:rPr lang="en-GB" dirty="0"/>
              <a:t>(Baade, Gertel &amp; Schlottmann 2005:78)</a:t>
            </a:r>
          </a:p>
        </p:txBody>
      </p:sp>
      <p:sp>
        <p:nvSpPr>
          <p:cNvPr id="6" name="Fußzeilenplatzhalter 5">
            <a:extLst>
              <a:ext uri="{FF2B5EF4-FFF2-40B4-BE49-F238E27FC236}">
                <a16:creationId xmlns:a16="http://schemas.microsoft.com/office/drawing/2014/main" id="{789AB9C1-B381-9FD2-9522-0670CA02FCA3}"/>
              </a:ext>
            </a:extLst>
          </p:cNvPr>
          <p:cNvSpPr>
            <a:spLocks noGrp="1"/>
          </p:cNvSpPr>
          <p:nvPr>
            <p:ph type="ftr" sz="quarter" idx="11"/>
          </p:nvPr>
        </p:nvSpPr>
        <p:spPr/>
        <p:txBody>
          <a:bodyPr/>
          <a:lstStyle/>
          <a:p>
            <a:r>
              <a:rPr lang="en-GB" dirty="0"/>
              <a:t>KMH | IL Scientific Method</a:t>
            </a:r>
          </a:p>
        </p:txBody>
      </p:sp>
      <p:pic>
        <p:nvPicPr>
          <p:cNvPr id="8" name="Inhaltsplatzhalter 4">
            <a:extLst>
              <a:ext uri="{FF2B5EF4-FFF2-40B4-BE49-F238E27FC236}">
                <a16:creationId xmlns:a16="http://schemas.microsoft.com/office/drawing/2014/main" id="{D69A63D6-E964-71B4-9E3E-4F08FC81DF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3597" y="1268413"/>
            <a:ext cx="6676159" cy="4895850"/>
          </a:xfrm>
          <a:prstGeom prst="rect">
            <a:avLst/>
          </a:prstGeom>
        </p:spPr>
      </p:pic>
    </p:spTree>
    <p:extLst>
      <p:ext uri="{BB962C8B-B14F-4D97-AF65-F5344CB8AC3E}">
        <p14:creationId xmlns:p14="http://schemas.microsoft.com/office/powerpoint/2010/main" val="356774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8E9B1EE-0FCC-E3AB-B47C-76AF9260A2F6}"/>
              </a:ext>
            </a:extLst>
          </p:cNvPr>
          <p:cNvSpPr>
            <a:spLocks noGrp="1"/>
          </p:cNvSpPr>
          <p:nvPr>
            <p:ph type="sldNum" sz="quarter" idx="12"/>
          </p:nvPr>
        </p:nvSpPr>
        <p:spPr/>
        <p:txBody>
          <a:bodyPr/>
          <a:lstStyle/>
          <a:p>
            <a:fld id="{D836C0FE-70CA-4950-82D6-CF602CC2B770}" type="slidenum">
              <a:rPr lang="en-GB" smtClean="0"/>
              <a:t>52</a:t>
            </a:fld>
            <a:endParaRPr lang="en-GB" dirty="0"/>
          </a:p>
        </p:txBody>
      </p:sp>
      <p:sp>
        <p:nvSpPr>
          <p:cNvPr id="3" name="Titel 2">
            <a:extLst>
              <a:ext uri="{FF2B5EF4-FFF2-40B4-BE49-F238E27FC236}">
                <a16:creationId xmlns:a16="http://schemas.microsoft.com/office/drawing/2014/main" id="{DEE748DD-E915-E0C9-3C62-CCD1E35AD713}"/>
              </a:ext>
            </a:extLst>
          </p:cNvPr>
          <p:cNvSpPr>
            <a:spLocks noGrp="1"/>
          </p:cNvSpPr>
          <p:nvPr>
            <p:ph type="title"/>
          </p:nvPr>
        </p:nvSpPr>
        <p:spPr/>
        <p:txBody>
          <a:bodyPr/>
          <a:lstStyle/>
          <a:p>
            <a:r>
              <a:rPr lang="en-GB" dirty="0"/>
              <a:t>A. Preselection of literature: Cross reading</a:t>
            </a:r>
          </a:p>
        </p:txBody>
      </p:sp>
      <p:sp>
        <p:nvSpPr>
          <p:cNvPr id="5" name="Datumsplatzhalter 4">
            <a:extLst>
              <a:ext uri="{FF2B5EF4-FFF2-40B4-BE49-F238E27FC236}">
                <a16:creationId xmlns:a16="http://schemas.microsoft.com/office/drawing/2014/main" id="{5890929C-D8C2-D32F-A3CB-3AA1ED7B90A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89AB9C1-B381-9FD2-9522-0670CA02FCA3}"/>
              </a:ext>
            </a:extLst>
          </p:cNvPr>
          <p:cNvSpPr>
            <a:spLocks noGrp="1"/>
          </p:cNvSpPr>
          <p:nvPr>
            <p:ph type="ftr" sz="quarter" idx="11"/>
          </p:nvPr>
        </p:nvSpPr>
        <p:spPr/>
        <p:txBody>
          <a:bodyPr/>
          <a:lstStyle/>
          <a:p>
            <a:r>
              <a:rPr lang="en-GB" dirty="0"/>
              <a:t>KMH | IL Scientific Method</a:t>
            </a:r>
          </a:p>
        </p:txBody>
      </p:sp>
      <p:sp>
        <p:nvSpPr>
          <p:cNvPr id="7" name="Inhaltsplatzhalter 6">
            <a:extLst>
              <a:ext uri="{FF2B5EF4-FFF2-40B4-BE49-F238E27FC236}">
                <a16:creationId xmlns:a16="http://schemas.microsoft.com/office/drawing/2014/main" id="{6CAE1E82-3D93-B909-921E-3B67E4A18695}"/>
              </a:ext>
            </a:extLst>
          </p:cNvPr>
          <p:cNvSpPr>
            <a:spLocks noGrp="1"/>
          </p:cNvSpPr>
          <p:nvPr>
            <p:ph idx="1"/>
          </p:nvPr>
        </p:nvSpPr>
        <p:spPr/>
        <p:txBody>
          <a:bodyPr/>
          <a:lstStyle/>
          <a:p>
            <a:endParaRPr lang="en-GB" dirty="0"/>
          </a:p>
        </p:txBody>
      </p:sp>
      <p:pic>
        <p:nvPicPr>
          <p:cNvPr id="9" name="Picture 5">
            <a:hlinkClick r:id="rId2"/>
            <a:extLst>
              <a:ext uri="{FF2B5EF4-FFF2-40B4-BE49-F238E27FC236}">
                <a16:creationId xmlns:a16="http://schemas.microsoft.com/office/drawing/2014/main" id="{C52F7097-AB9B-2941-5E3C-AFD76ABD8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322" y="1268672"/>
            <a:ext cx="3327594" cy="4869682"/>
          </a:xfrm>
          <a:prstGeom prst="rect">
            <a:avLst/>
          </a:prstGeom>
          <a:noFill/>
          <a:ln w="6350">
            <a:solidFill>
              <a:srgbClr val="000000"/>
            </a:solidFill>
            <a:miter lim="800000"/>
            <a:headEnd/>
            <a:tailEnd/>
          </a:ln>
          <a:effectLst>
            <a:outerShdw blurRad="254000" dist="107763" dir="2700003"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0" name="Picture 8">
            <a:hlinkClick r:id="rId2"/>
            <a:extLst>
              <a:ext uri="{FF2B5EF4-FFF2-40B4-BE49-F238E27FC236}">
                <a16:creationId xmlns:a16="http://schemas.microsoft.com/office/drawing/2014/main" id="{85D8B057-1B38-C262-B3E8-A6BB71303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5746" y="1281558"/>
            <a:ext cx="3837936" cy="4869682"/>
          </a:xfrm>
          <a:prstGeom prst="rect">
            <a:avLst/>
          </a:prstGeom>
          <a:noFill/>
          <a:ln w="6350">
            <a:solidFill>
              <a:srgbClr val="000000"/>
            </a:solidFill>
            <a:miter lim="800000"/>
            <a:headEnd/>
            <a:tailEnd/>
          </a:ln>
          <a:effectLst>
            <a:outerShdw blurRad="254000" dist="107763" dir="2700003"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18455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8E9B1EE-0FCC-E3AB-B47C-76AF9260A2F6}"/>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DEE748DD-E915-E0C9-3C62-CCD1E35AD713}"/>
              </a:ext>
            </a:extLst>
          </p:cNvPr>
          <p:cNvSpPr>
            <a:spLocks noGrp="1"/>
          </p:cNvSpPr>
          <p:nvPr>
            <p:ph type="title"/>
          </p:nvPr>
        </p:nvSpPr>
        <p:spPr/>
        <p:txBody>
          <a:bodyPr/>
          <a:lstStyle/>
          <a:p>
            <a:r>
              <a:rPr lang="en-GB" dirty="0"/>
              <a:t>A. Preselection of literature: Cross reading</a:t>
            </a:r>
          </a:p>
        </p:txBody>
      </p:sp>
      <p:sp>
        <p:nvSpPr>
          <p:cNvPr id="5" name="Datumsplatzhalter 4">
            <a:extLst>
              <a:ext uri="{FF2B5EF4-FFF2-40B4-BE49-F238E27FC236}">
                <a16:creationId xmlns:a16="http://schemas.microsoft.com/office/drawing/2014/main" id="{5890929C-D8C2-D32F-A3CB-3AA1ED7B90A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89AB9C1-B381-9FD2-9522-0670CA02FCA3}"/>
              </a:ext>
            </a:extLst>
          </p:cNvPr>
          <p:cNvSpPr>
            <a:spLocks noGrp="1"/>
          </p:cNvSpPr>
          <p:nvPr>
            <p:ph type="ftr" sz="quarter" idx="11"/>
          </p:nvPr>
        </p:nvSpPr>
        <p:spPr/>
        <p:txBody>
          <a:bodyPr/>
          <a:lstStyle/>
          <a:p>
            <a:r>
              <a:rPr lang="en-GB" dirty="0"/>
              <a:t>KMH | IL Scientific Method</a:t>
            </a:r>
          </a:p>
        </p:txBody>
      </p:sp>
      <p:pic>
        <p:nvPicPr>
          <p:cNvPr id="18" name="Inhaltsplatzhalter 17">
            <a:hlinkClick r:id="rId2"/>
            <a:extLst>
              <a:ext uri="{FF2B5EF4-FFF2-40B4-BE49-F238E27FC236}">
                <a16:creationId xmlns:a16="http://schemas.microsoft.com/office/drawing/2014/main" id="{142C91D5-9B28-3617-AA74-159E17B354DB}"/>
              </a:ext>
            </a:extLst>
          </p:cNvPr>
          <p:cNvPicPr>
            <a:picLocks noGrp="1" noChangeAspect="1"/>
          </p:cNvPicPr>
          <p:nvPr>
            <p:ph idx="1"/>
          </p:nvPr>
        </p:nvPicPr>
        <p:blipFill>
          <a:blip r:embed="rId3"/>
          <a:stretch>
            <a:fillRect/>
          </a:stretch>
        </p:blipFill>
        <p:spPr>
          <a:xfrm>
            <a:off x="2154933" y="921150"/>
            <a:ext cx="8206074" cy="5518350"/>
          </a:xfrm>
          <a:prstGeom prst="rect">
            <a:avLst/>
          </a:prstGeom>
        </p:spPr>
      </p:pic>
    </p:spTree>
    <p:extLst>
      <p:ext uri="{BB962C8B-B14F-4D97-AF65-F5344CB8AC3E}">
        <p14:creationId xmlns:p14="http://schemas.microsoft.com/office/powerpoint/2010/main" val="2648177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46C689C-EDDA-C939-AB12-8AD87F44EA11}"/>
              </a:ext>
            </a:extLst>
          </p:cNvPr>
          <p:cNvSpPr>
            <a:spLocks noGrp="1"/>
          </p:cNvSpPr>
          <p:nvPr>
            <p:ph type="sldNum" sz="quarter" idx="12"/>
          </p:nvPr>
        </p:nvSpPr>
        <p:spPr/>
        <p:txBody>
          <a:bodyPr/>
          <a:lstStyle/>
          <a:p>
            <a:fld id="{D836C0FE-70CA-4950-82D6-CF602CC2B770}" type="slidenum">
              <a:rPr lang="en-GB" smtClean="0"/>
              <a:t>54</a:t>
            </a:fld>
            <a:endParaRPr lang="en-GB" dirty="0"/>
          </a:p>
        </p:txBody>
      </p:sp>
      <p:sp>
        <p:nvSpPr>
          <p:cNvPr id="3" name="Titel 2">
            <a:extLst>
              <a:ext uri="{FF2B5EF4-FFF2-40B4-BE49-F238E27FC236}">
                <a16:creationId xmlns:a16="http://schemas.microsoft.com/office/drawing/2014/main" id="{138D7517-3098-9AF1-4189-19672F9126EB}"/>
              </a:ext>
            </a:extLst>
          </p:cNvPr>
          <p:cNvSpPr>
            <a:spLocks noGrp="1"/>
          </p:cNvSpPr>
          <p:nvPr>
            <p:ph type="title"/>
          </p:nvPr>
        </p:nvSpPr>
        <p:spPr>
          <a:xfrm>
            <a:off x="695326" y="476672"/>
            <a:ext cx="3889831" cy="792000"/>
          </a:xfrm>
        </p:spPr>
        <p:txBody>
          <a:bodyPr/>
          <a:lstStyle/>
          <a:p>
            <a:r>
              <a:rPr lang="en-GB" dirty="0"/>
              <a:t>What does this mean for my 3,523 hits?</a:t>
            </a:r>
          </a:p>
        </p:txBody>
      </p:sp>
      <p:sp>
        <p:nvSpPr>
          <p:cNvPr id="5" name="Datumsplatzhalter 4">
            <a:extLst>
              <a:ext uri="{FF2B5EF4-FFF2-40B4-BE49-F238E27FC236}">
                <a16:creationId xmlns:a16="http://schemas.microsoft.com/office/drawing/2014/main" id="{C8EF5830-F2E8-DCC1-3F1C-A990850CAA76}"/>
              </a:ext>
            </a:extLst>
          </p:cNvPr>
          <p:cNvSpPr>
            <a:spLocks noGrp="1"/>
          </p:cNvSpPr>
          <p:nvPr>
            <p:ph type="dt" sz="half" idx="10"/>
          </p:nvPr>
        </p:nvSpPr>
        <p:spPr/>
        <p:txBody>
          <a:bodyPr/>
          <a:lstStyle/>
          <a:p>
            <a:r>
              <a:rPr lang="en-GB" dirty="0"/>
              <a:t>(Baade, Gertel &amp; Schlottmann 2005:55)</a:t>
            </a:r>
          </a:p>
        </p:txBody>
      </p:sp>
      <p:sp>
        <p:nvSpPr>
          <p:cNvPr id="6" name="Fußzeilenplatzhalter 5">
            <a:extLst>
              <a:ext uri="{FF2B5EF4-FFF2-40B4-BE49-F238E27FC236}">
                <a16:creationId xmlns:a16="http://schemas.microsoft.com/office/drawing/2014/main" id="{48048DD2-EC94-B492-E2CD-911ACE5F71AC}"/>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A3941370-FEDB-B4A5-DD6C-34B9B0F064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4"/>
          <a:stretch/>
        </p:blipFill>
        <p:spPr bwMode="auto">
          <a:xfrm>
            <a:off x="4939292" y="485010"/>
            <a:ext cx="5098481" cy="567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7">
            <a:extLst>
              <a:ext uri="{FF2B5EF4-FFF2-40B4-BE49-F238E27FC236}">
                <a16:creationId xmlns:a16="http://schemas.microsoft.com/office/drawing/2014/main" id="{93C2F8CE-8C1E-6B67-E3BF-64C0B3F0A059}"/>
              </a:ext>
            </a:extLst>
          </p:cNvPr>
          <p:cNvSpPr/>
          <p:nvPr/>
        </p:nvSpPr>
        <p:spPr>
          <a:xfrm>
            <a:off x="5712380" y="1398485"/>
            <a:ext cx="3672408" cy="3528392"/>
          </a:xfrm>
          <a:prstGeom prst="rect">
            <a:avLst/>
          </a:prstGeom>
          <a:noFill/>
          <a:ln w="76200">
            <a:solidFill>
              <a:srgbClr val="E37823"/>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sp>
        <p:nvSpPr>
          <p:cNvPr id="9" name="Pfeil: nach rechts 8">
            <a:extLst>
              <a:ext uri="{FF2B5EF4-FFF2-40B4-BE49-F238E27FC236}">
                <a16:creationId xmlns:a16="http://schemas.microsoft.com/office/drawing/2014/main" id="{22ADDF3A-7163-7A82-A448-87F5340CCE50}"/>
              </a:ext>
            </a:extLst>
          </p:cNvPr>
          <p:cNvSpPr/>
          <p:nvPr/>
        </p:nvSpPr>
        <p:spPr>
          <a:xfrm rot="10800000">
            <a:off x="9110663" y="2626540"/>
            <a:ext cx="2094426" cy="1072282"/>
          </a:xfrm>
          <a:prstGeom prst="right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192347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D1EFA4-D2CF-457C-E357-030712D6B8F7}"/>
              </a:ext>
            </a:extLst>
          </p:cNvPr>
          <p:cNvSpPr>
            <a:spLocks noGrp="1"/>
          </p:cNvSpPr>
          <p:nvPr>
            <p:ph type="sldNum" sz="quarter" idx="12"/>
          </p:nvPr>
        </p:nvSpPr>
        <p:spPr/>
        <p:txBody>
          <a:bodyPr/>
          <a:lstStyle/>
          <a:p>
            <a:fld id="{D836C0FE-70CA-4950-82D6-CF602CC2B770}" type="slidenum">
              <a:rPr lang="en-GB" smtClean="0"/>
              <a:t>55</a:t>
            </a:fld>
            <a:endParaRPr lang="en-GB" dirty="0"/>
          </a:p>
        </p:txBody>
      </p:sp>
      <p:sp>
        <p:nvSpPr>
          <p:cNvPr id="3" name="Titel 2">
            <a:extLst>
              <a:ext uri="{FF2B5EF4-FFF2-40B4-BE49-F238E27FC236}">
                <a16:creationId xmlns:a16="http://schemas.microsoft.com/office/drawing/2014/main" id="{EB725D2C-7114-5F48-0355-2BAC8F29AD42}"/>
              </a:ext>
            </a:extLst>
          </p:cNvPr>
          <p:cNvSpPr>
            <a:spLocks noGrp="1"/>
          </p:cNvSpPr>
          <p:nvPr>
            <p:ph type="title"/>
          </p:nvPr>
        </p:nvSpPr>
        <p:spPr/>
        <p:txBody>
          <a:bodyPr/>
          <a:lstStyle/>
          <a:p>
            <a:r>
              <a:rPr lang="en-GB" dirty="0"/>
              <a:t>B. Focussed reading of preselected materials</a:t>
            </a:r>
          </a:p>
        </p:txBody>
      </p:sp>
      <p:sp>
        <p:nvSpPr>
          <p:cNvPr id="4" name="Inhaltsplatzhalter 3">
            <a:extLst>
              <a:ext uri="{FF2B5EF4-FFF2-40B4-BE49-F238E27FC236}">
                <a16:creationId xmlns:a16="http://schemas.microsoft.com/office/drawing/2014/main" id="{91D3E6FA-2993-F4BE-F9B1-3881C648A790}"/>
              </a:ext>
            </a:extLst>
          </p:cNvPr>
          <p:cNvSpPr>
            <a:spLocks noGrp="1"/>
          </p:cNvSpPr>
          <p:nvPr>
            <p:ph idx="1"/>
          </p:nvPr>
        </p:nvSpPr>
        <p:spPr>
          <a:xfrm>
            <a:off x="695325" y="1131488"/>
            <a:ext cx="8928100" cy="5032777"/>
          </a:xfrm>
        </p:spPr>
        <p:txBody>
          <a:bodyPr>
            <a:normAutofit fontScale="92500" lnSpcReduction="10000"/>
          </a:bodyPr>
          <a:lstStyle/>
          <a:p>
            <a:pPr marL="0" indent="0">
              <a:buNone/>
            </a:pPr>
            <a:r>
              <a:rPr lang="en-GB" b="1" dirty="0"/>
              <a:t>👉 First of all: </a:t>
            </a:r>
            <a:r>
              <a:rPr lang="en-GB" dirty="0"/>
              <a:t>You need to store your materials</a:t>
            </a:r>
            <a:br>
              <a:rPr lang="en-GB" dirty="0"/>
            </a:br>
            <a:endParaRPr lang="en-GB" sz="1300" dirty="0"/>
          </a:p>
          <a:p>
            <a:r>
              <a:rPr lang="en-GB" b="1" dirty="0"/>
              <a:t>"Old school": </a:t>
            </a:r>
            <a:r>
              <a:rPr lang="en-GB" dirty="0"/>
              <a:t>copies in folders</a:t>
            </a:r>
          </a:p>
          <a:p>
            <a:pPr lvl="1"/>
            <a:r>
              <a:rPr lang="en-GB" dirty="0"/>
              <a:t>Use dividers</a:t>
            </a:r>
          </a:p>
          <a:p>
            <a:pPr lvl="1"/>
            <a:r>
              <a:rPr lang="en-GB" dirty="0"/>
              <a:t>Also reads well offline ;-)</a:t>
            </a:r>
          </a:p>
          <a:p>
            <a:pPr lvl="1"/>
            <a:endParaRPr lang="en-GB" sz="500" dirty="0"/>
          </a:p>
          <a:p>
            <a:r>
              <a:rPr lang="en-GB" b="1" dirty="0"/>
              <a:t>PDFs</a:t>
            </a:r>
            <a:r>
              <a:rPr lang="en-GB" dirty="0"/>
              <a:t> in folders</a:t>
            </a:r>
          </a:p>
          <a:p>
            <a:pPr lvl="1"/>
            <a:r>
              <a:rPr lang="en-GB" dirty="0"/>
              <a:t>Indexed search possible 👉 </a:t>
            </a:r>
            <a:r>
              <a:rPr lang="en-GB" b="1" dirty="0"/>
              <a:t>standardised naming </a:t>
            </a:r>
            <a:endParaRPr lang="en-GB" dirty="0"/>
          </a:p>
          <a:p>
            <a:pPr lvl="1"/>
            <a:endParaRPr lang="en-GB" sz="400" dirty="0"/>
          </a:p>
          <a:p>
            <a:r>
              <a:rPr lang="en-GB" b="1" dirty="0"/>
              <a:t>Reference management programmes</a:t>
            </a:r>
          </a:p>
          <a:p>
            <a:pPr lvl="1"/>
            <a:r>
              <a:rPr lang="en-GB" dirty="0"/>
              <a:t>Direct import from PRIMO etc.</a:t>
            </a:r>
          </a:p>
          <a:p>
            <a:pPr lvl="1"/>
            <a:r>
              <a:rPr lang="en-GB" dirty="0"/>
              <a:t>Keywording ("tags"), keyword search, etc.</a:t>
            </a:r>
          </a:p>
        </p:txBody>
      </p:sp>
      <p:sp>
        <p:nvSpPr>
          <p:cNvPr id="5" name="Datumsplatzhalter 4">
            <a:extLst>
              <a:ext uri="{FF2B5EF4-FFF2-40B4-BE49-F238E27FC236}">
                <a16:creationId xmlns:a16="http://schemas.microsoft.com/office/drawing/2014/main" id="{3649F71F-85DA-4390-CD7E-67C9B87166D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18D64E9-ACEE-E117-CFAB-0B880A4C5DC5}"/>
              </a:ext>
            </a:extLst>
          </p:cNvPr>
          <p:cNvSpPr>
            <a:spLocks noGrp="1"/>
          </p:cNvSpPr>
          <p:nvPr>
            <p:ph type="ftr" sz="quarter" idx="11"/>
          </p:nvPr>
        </p:nvSpPr>
        <p:spPr/>
        <p:txBody>
          <a:bodyPr/>
          <a:lstStyle/>
          <a:p>
            <a:r>
              <a:rPr lang="en-GB" dirty="0"/>
              <a:t>KMH | IL Scientific Method</a:t>
            </a:r>
          </a:p>
        </p:txBody>
      </p:sp>
      <p:pic>
        <p:nvPicPr>
          <p:cNvPr id="7" name="Picture 2" descr="http://www.jbs.cam.ac.uk/infolib/wp-content/uploads/cite-zotero_logo.gif">
            <a:extLst>
              <a:ext uri="{FF2B5EF4-FFF2-40B4-BE49-F238E27FC236}">
                <a16:creationId xmlns:a16="http://schemas.microsoft.com/office/drawing/2014/main" id="{65697422-3EB9-7520-F95C-EAC1ED467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9086" y="5703664"/>
            <a:ext cx="1428750" cy="381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ktu-linz.ac.at/cms/images/stories/Bibliothek_Logos/thumbnails/citavi_logo.jpg">
            <a:extLst>
              <a:ext uri="{FF2B5EF4-FFF2-40B4-BE49-F238E27FC236}">
                <a16:creationId xmlns:a16="http://schemas.microsoft.com/office/drawing/2014/main" id="{7F68BE96-D375-5C4D-6438-238D2E49C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84594">
            <a:off x="8349989" y="4946373"/>
            <a:ext cx="1379176" cy="6238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a:extLst>
              <a:ext uri="{FF2B5EF4-FFF2-40B4-BE49-F238E27FC236}">
                <a16:creationId xmlns:a16="http://schemas.microsoft.com/office/drawing/2014/main" id="{64CAB928-9E57-D8D5-1090-12B213458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27463">
            <a:off x="9672570" y="3777810"/>
            <a:ext cx="1767667" cy="820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a:extLst>
              <a:ext uri="{FF2B5EF4-FFF2-40B4-BE49-F238E27FC236}">
                <a16:creationId xmlns:a16="http://schemas.microsoft.com/office/drawing/2014/main" id="{9639AA5D-6D9C-86D8-6B3A-9FCB99CF0C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499" y="4667758"/>
            <a:ext cx="16478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a:extLst>
              <a:ext uri="{FF2B5EF4-FFF2-40B4-BE49-F238E27FC236}">
                <a16:creationId xmlns:a16="http://schemas.microsoft.com/office/drawing/2014/main" id="{A696A33D-3987-8D72-3099-408869344D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190973">
            <a:off x="8464118" y="3976717"/>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http://www.scholderer.de/image/ordner-klein.jpg">
            <a:extLst>
              <a:ext uri="{FF2B5EF4-FFF2-40B4-BE49-F238E27FC236}">
                <a16:creationId xmlns:a16="http://schemas.microsoft.com/office/drawing/2014/main" id="{8D5DF0B3-AAC5-9B02-25C5-73F50CAADD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7336" y="1898916"/>
            <a:ext cx="1267859" cy="12678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
            <a:extLst>
              <a:ext uri="{FF2B5EF4-FFF2-40B4-BE49-F238E27FC236}">
                <a16:creationId xmlns:a16="http://schemas.microsoft.com/office/drawing/2014/main" id="{F91E984C-660F-EE16-242C-A73B767DA1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465" t="8484" r="20784" b="58597"/>
          <a:stretch/>
        </p:blipFill>
        <p:spPr bwMode="auto">
          <a:xfrm>
            <a:off x="6620268" y="3367688"/>
            <a:ext cx="1492469" cy="1300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Mendeley Blog">
            <a:extLst>
              <a:ext uri="{FF2B5EF4-FFF2-40B4-BE49-F238E27FC236}">
                <a16:creationId xmlns:a16="http://schemas.microsoft.com/office/drawing/2014/main" id="{4B84D5F2-7F62-9857-9554-7E9E5097B1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303282">
            <a:off x="7452503" y="5384879"/>
            <a:ext cx="1835623" cy="785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1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5B9D58A-2B55-BDE2-081C-5558A7927222}"/>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C2E4EA3B-47C3-1B8A-506F-B8462070CAB2}"/>
              </a:ext>
            </a:extLst>
          </p:cNvPr>
          <p:cNvSpPr>
            <a:spLocks noGrp="1"/>
          </p:cNvSpPr>
          <p:nvPr>
            <p:ph type="title"/>
          </p:nvPr>
        </p:nvSpPr>
        <p:spPr/>
        <p:txBody>
          <a:bodyPr/>
          <a:lstStyle/>
          <a:p>
            <a:r>
              <a:rPr lang="en-GB" dirty="0"/>
              <a:t>A recommendation: Zotero</a:t>
            </a:r>
          </a:p>
        </p:txBody>
      </p:sp>
      <p:pic>
        <p:nvPicPr>
          <p:cNvPr id="8" name="Inhaltsplatzhalter 7">
            <a:hlinkClick r:id="rId2"/>
            <a:extLst>
              <a:ext uri="{FF2B5EF4-FFF2-40B4-BE49-F238E27FC236}">
                <a16:creationId xmlns:a16="http://schemas.microsoft.com/office/drawing/2014/main" id="{69BB8E6F-42C9-B9F3-3D1D-38267D401FFE}"/>
              </a:ext>
            </a:extLst>
          </p:cNvPr>
          <p:cNvPicPr>
            <a:picLocks noGrp="1" noChangeAspect="1"/>
          </p:cNvPicPr>
          <p:nvPr>
            <p:ph idx="1"/>
          </p:nvPr>
        </p:nvPicPr>
        <p:blipFill>
          <a:blip r:embed="rId3"/>
          <a:stretch>
            <a:fillRect/>
          </a:stretch>
        </p:blipFill>
        <p:spPr>
          <a:xfrm>
            <a:off x="1563676" y="1492116"/>
            <a:ext cx="8928100" cy="427687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935131A2-5962-324F-C895-CD7293FE6E5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40C45E3-31DF-512C-F1F9-EB7FC9259630}"/>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106898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546B4C9-4358-B346-5E0E-099518A205FF}"/>
              </a:ext>
            </a:extLst>
          </p:cNvPr>
          <p:cNvSpPr>
            <a:spLocks noGrp="1"/>
          </p:cNvSpPr>
          <p:nvPr>
            <p:ph type="sldNum" sz="quarter" idx="12"/>
          </p:nvPr>
        </p:nvSpPr>
        <p:spPr/>
        <p:txBody>
          <a:bodyPr/>
          <a:lstStyle/>
          <a:p>
            <a:fld id="{D836C0FE-70CA-4950-82D6-CF602CC2B770}" type="slidenum">
              <a:rPr lang="en-GB" smtClean="0"/>
              <a:t>57</a:t>
            </a:fld>
            <a:endParaRPr lang="en-GB" dirty="0"/>
          </a:p>
        </p:txBody>
      </p:sp>
      <p:sp>
        <p:nvSpPr>
          <p:cNvPr id="3" name="Titel 2">
            <a:extLst>
              <a:ext uri="{FF2B5EF4-FFF2-40B4-BE49-F238E27FC236}">
                <a16:creationId xmlns:a16="http://schemas.microsoft.com/office/drawing/2014/main" id="{E2D563B2-1211-D386-659A-450A52EDEE39}"/>
              </a:ext>
            </a:extLst>
          </p:cNvPr>
          <p:cNvSpPr>
            <a:spLocks noGrp="1"/>
          </p:cNvSpPr>
          <p:nvPr>
            <p:ph type="title"/>
          </p:nvPr>
        </p:nvSpPr>
        <p:spPr>
          <a:xfrm>
            <a:off x="694581" y="476672"/>
            <a:ext cx="8928100" cy="792000"/>
          </a:xfrm>
        </p:spPr>
        <p:txBody>
          <a:bodyPr/>
          <a:lstStyle/>
          <a:p>
            <a:r>
              <a:rPr lang="en-GB" dirty="0"/>
              <a:t>B. Focussed reading of preselected materials</a:t>
            </a:r>
          </a:p>
        </p:txBody>
      </p:sp>
      <p:sp>
        <p:nvSpPr>
          <p:cNvPr id="4" name="Inhaltsplatzhalter 3">
            <a:extLst>
              <a:ext uri="{FF2B5EF4-FFF2-40B4-BE49-F238E27FC236}">
                <a16:creationId xmlns:a16="http://schemas.microsoft.com/office/drawing/2014/main" id="{DFA8152A-3E1D-4B06-5FFB-851331DE01D8}"/>
              </a:ext>
            </a:extLst>
          </p:cNvPr>
          <p:cNvSpPr>
            <a:spLocks noGrp="1"/>
          </p:cNvSpPr>
          <p:nvPr>
            <p:ph idx="1"/>
          </p:nvPr>
        </p:nvSpPr>
        <p:spPr>
          <a:xfrm>
            <a:off x="695325" y="1422981"/>
            <a:ext cx="10522802" cy="4607472"/>
          </a:xfrm>
        </p:spPr>
        <p:txBody>
          <a:bodyPr>
            <a:normAutofit/>
          </a:bodyPr>
          <a:lstStyle/>
          <a:p>
            <a:pPr marL="0" indent="0">
              <a:lnSpc>
                <a:spcPct val="100000"/>
              </a:lnSpc>
              <a:buNone/>
            </a:pPr>
            <a:r>
              <a:rPr lang="en-GB" sz="2800" b="1" dirty="0">
                <a:solidFill>
                  <a:srgbClr val="E37823"/>
                </a:solidFill>
              </a:rPr>
              <a:t>👉 Evaluate the text according to (previously defined) criteria</a:t>
            </a:r>
          </a:p>
          <a:p>
            <a:pPr lvl="1">
              <a:lnSpc>
                <a:spcPct val="100000"/>
              </a:lnSpc>
            </a:pPr>
            <a:r>
              <a:rPr lang="en-GB" sz="2000" dirty="0"/>
              <a:t>Assumptions for, goals of, opinions on, arguments on, facts on, etc.</a:t>
            </a:r>
          </a:p>
          <a:p>
            <a:pPr lvl="1">
              <a:lnSpc>
                <a:spcPct val="100000"/>
              </a:lnSpc>
            </a:pPr>
            <a:endParaRPr lang="en-GB" sz="1800" dirty="0"/>
          </a:p>
          <a:p>
            <a:pPr marL="0" indent="0">
              <a:lnSpc>
                <a:spcPct val="100000"/>
              </a:lnSpc>
              <a:buNone/>
            </a:pPr>
            <a:r>
              <a:rPr lang="en-GB" b="1" dirty="0"/>
              <a:t>Methods:</a:t>
            </a:r>
          </a:p>
          <a:p>
            <a:pPr>
              <a:lnSpc>
                <a:spcPct val="100000"/>
              </a:lnSpc>
            </a:pPr>
            <a:r>
              <a:rPr lang="en-GB" b="1" dirty="0"/>
              <a:t>Mark keywords, text passages, quotes, etc.</a:t>
            </a:r>
          </a:p>
          <a:p>
            <a:pPr lvl="1">
              <a:lnSpc>
                <a:spcPct val="100000"/>
              </a:lnSpc>
            </a:pPr>
            <a:r>
              <a:rPr lang="en-GB" dirty="0"/>
              <a:t>finish reading 👉 underline</a:t>
            </a:r>
          </a:p>
          <a:p>
            <a:pPr>
              <a:lnSpc>
                <a:spcPct val="100000"/>
              </a:lnSpc>
            </a:pPr>
            <a:r>
              <a:rPr lang="en-GB" b="1" dirty="0"/>
              <a:t>Marginal notes</a:t>
            </a:r>
          </a:p>
          <a:p>
            <a:pPr lvl="1">
              <a:lnSpc>
                <a:spcPct val="100000"/>
              </a:lnSpc>
            </a:pPr>
            <a:r>
              <a:rPr lang="en-GB" dirty="0"/>
              <a:t>Own structures in the text (e.g. own subheadings)</a:t>
            </a:r>
          </a:p>
          <a:p>
            <a:pPr lvl="1">
              <a:lnSpc>
                <a:spcPct val="100000"/>
              </a:lnSpc>
            </a:pPr>
            <a:r>
              <a:rPr lang="en-GB" b="1" dirty="0"/>
              <a:t>Mark questions, definitions &amp; key statements</a:t>
            </a:r>
            <a:br>
              <a:rPr lang="en-GB" b="1" dirty="0"/>
            </a:br>
            <a:r>
              <a:rPr lang="en-GB" b="1" dirty="0"/>
              <a:t>👉 </a:t>
            </a:r>
            <a:r>
              <a:rPr lang="en-GB" dirty="0">
                <a:solidFill>
                  <a:srgbClr val="E37823"/>
                </a:solidFill>
              </a:rPr>
              <a:t> Use of letter &amp; symbol keys</a:t>
            </a:r>
          </a:p>
        </p:txBody>
      </p:sp>
      <p:sp>
        <p:nvSpPr>
          <p:cNvPr id="5" name="Datumsplatzhalter 4">
            <a:extLst>
              <a:ext uri="{FF2B5EF4-FFF2-40B4-BE49-F238E27FC236}">
                <a16:creationId xmlns:a16="http://schemas.microsoft.com/office/drawing/2014/main" id="{611ADE5B-3084-0EFA-971D-B58D027B94F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05BF487-5ED5-4E92-54FB-A4417DC7BA85}"/>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938844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F5860AC-CB0C-36C0-9932-5C7104DEB91A}"/>
              </a:ext>
            </a:extLst>
          </p:cNvPr>
          <p:cNvSpPr>
            <a:spLocks noGrp="1"/>
          </p:cNvSpPr>
          <p:nvPr>
            <p:ph type="sldNum" sz="quarter" idx="12"/>
          </p:nvPr>
        </p:nvSpPr>
        <p:spPr/>
        <p:txBody>
          <a:bodyPr/>
          <a:lstStyle/>
          <a:p>
            <a:fld id="{D836C0FE-70CA-4950-82D6-CF602CC2B770}" type="slidenum">
              <a:rPr lang="en-GB" smtClean="0"/>
              <a:t>58</a:t>
            </a:fld>
            <a:endParaRPr lang="en-GB" dirty="0"/>
          </a:p>
        </p:txBody>
      </p:sp>
      <p:sp>
        <p:nvSpPr>
          <p:cNvPr id="3" name="Titel 2">
            <a:extLst>
              <a:ext uri="{FF2B5EF4-FFF2-40B4-BE49-F238E27FC236}">
                <a16:creationId xmlns:a16="http://schemas.microsoft.com/office/drawing/2014/main" id="{9AE8FC6B-5BBD-19D9-0777-B6122D5DAEB0}"/>
              </a:ext>
            </a:extLst>
          </p:cNvPr>
          <p:cNvSpPr>
            <a:spLocks noGrp="1"/>
          </p:cNvSpPr>
          <p:nvPr>
            <p:ph type="title"/>
          </p:nvPr>
        </p:nvSpPr>
        <p:spPr/>
        <p:txBody>
          <a:bodyPr/>
          <a:lstStyle/>
          <a:p>
            <a:r>
              <a:rPr lang="en-GB" dirty="0"/>
              <a:t>B. Focussed reading of preselected materials</a:t>
            </a:r>
          </a:p>
        </p:txBody>
      </p:sp>
      <p:sp>
        <p:nvSpPr>
          <p:cNvPr id="4" name="Inhaltsplatzhalter 3">
            <a:extLst>
              <a:ext uri="{FF2B5EF4-FFF2-40B4-BE49-F238E27FC236}">
                <a16:creationId xmlns:a16="http://schemas.microsoft.com/office/drawing/2014/main" id="{70ECCD5B-80FC-147A-148D-D20A0D255E5B}"/>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69BE299-72DE-0FB5-ECB8-43E2731375FC}"/>
              </a:ext>
            </a:extLst>
          </p:cNvPr>
          <p:cNvSpPr>
            <a:spLocks noGrp="1"/>
          </p:cNvSpPr>
          <p:nvPr>
            <p:ph type="dt" sz="half" idx="10"/>
          </p:nvPr>
        </p:nvSpPr>
        <p:spPr/>
        <p:txBody>
          <a:bodyPr/>
          <a:lstStyle/>
          <a:p>
            <a:r>
              <a:rPr lang="en-GB" dirty="0"/>
              <a:t>(Baade, Gertel &amp; Schlottmann 2005:83)</a:t>
            </a:r>
          </a:p>
        </p:txBody>
      </p:sp>
      <p:sp>
        <p:nvSpPr>
          <p:cNvPr id="6" name="Fußzeilenplatzhalter 5">
            <a:extLst>
              <a:ext uri="{FF2B5EF4-FFF2-40B4-BE49-F238E27FC236}">
                <a16:creationId xmlns:a16="http://schemas.microsoft.com/office/drawing/2014/main" id="{93D71755-12AD-8D42-6B1F-E220A3177D21}"/>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E084FE04-DFC7-8644-4DE9-674EF4C64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2" y="1725800"/>
            <a:ext cx="6157854" cy="387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48626989-3952-213E-FFC5-5230C0C1D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7188495" y="1316025"/>
            <a:ext cx="3874942" cy="479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http://www.totalmerchandise.co.uk/uploads/product-images/Combi_Note_Book_21.jpg">
            <a:extLst>
              <a:ext uri="{FF2B5EF4-FFF2-40B4-BE49-F238E27FC236}">
                <a16:creationId xmlns:a16="http://schemas.microsoft.com/office/drawing/2014/main" id="{2247188A-B6CE-CAC3-AD54-DE38B397D48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4268" y="4833796"/>
            <a:ext cx="1725298" cy="172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958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46C689C-EDDA-C939-AB12-8AD87F44EA11}"/>
              </a:ext>
            </a:extLst>
          </p:cNvPr>
          <p:cNvSpPr>
            <a:spLocks noGrp="1"/>
          </p:cNvSpPr>
          <p:nvPr>
            <p:ph type="sldNum" sz="quarter" idx="12"/>
          </p:nvPr>
        </p:nvSpPr>
        <p:spPr/>
        <p:txBody>
          <a:bodyPr/>
          <a:lstStyle/>
          <a:p>
            <a:fld id="{D836C0FE-70CA-4950-82D6-CF602CC2B770}" type="slidenum">
              <a:rPr lang="en-GB" smtClean="0"/>
              <a:t>59</a:t>
            </a:fld>
            <a:endParaRPr lang="en-GB" dirty="0"/>
          </a:p>
        </p:txBody>
      </p:sp>
      <p:sp>
        <p:nvSpPr>
          <p:cNvPr id="3" name="Titel 2">
            <a:extLst>
              <a:ext uri="{FF2B5EF4-FFF2-40B4-BE49-F238E27FC236}">
                <a16:creationId xmlns:a16="http://schemas.microsoft.com/office/drawing/2014/main" id="{138D7517-3098-9AF1-4189-19672F9126EB}"/>
              </a:ext>
            </a:extLst>
          </p:cNvPr>
          <p:cNvSpPr>
            <a:spLocks noGrp="1"/>
          </p:cNvSpPr>
          <p:nvPr>
            <p:ph type="title"/>
          </p:nvPr>
        </p:nvSpPr>
        <p:spPr>
          <a:xfrm>
            <a:off x="695326" y="476672"/>
            <a:ext cx="3889831" cy="792000"/>
          </a:xfrm>
        </p:spPr>
        <p:txBody>
          <a:bodyPr/>
          <a:lstStyle/>
          <a:p>
            <a:r>
              <a:rPr lang="en-GB" dirty="0"/>
              <a:t>What does this mean for my 3,523 hits?</a:t>
            </a:r>
          </a:p>
        </p:txBody>
      </p:sp>
      <p:sp>
        <p:nvSpPr>
          <p:cNvPr id="5" name="Datumsplatzhalter 4">
            <a:extLst>
              <a:ext uri="{FF2B5EF4-FFF2-40B4-BE49-F238E27FC236}">
                <a16:creationId xmlns:a16="http://schemas.microsoft.com/office/drawing/2014/main" id="{C8EF5830-F2E8-DCC1-3F1C-A990850CAA76}"/>
              </a:ext>
            </a:extLst>
          </p:cNvPr>
          <p:cNvSpPr>
            <a:spLocks noGrp="1"/>
          </p:cNvSpPr>
          <p:nvPr>
            <p:ph type="dt" sz="half" idx="10"/>
          </p:nvPr>
        </p:nvSpPr>
        <p:spPr/>
        <p:txBody>
          <a:bodyPr/>
          <a:lstStyle/>
          <a:p>
            <a:r>
              <a:rPr lang="en-GB" dirty="0"/>
              <a:t>(Baade, Gertel &amp; Schlottmann 2005:55)</a:t>
            </a:r>
          </a:p>
        </p:txBody>
      </p:sp>
      <p:sp>
        <p:nvSpPr>
          <p:cNvPr id="6" name="Fußzeilenplatzhalter 5">
            <a:extLst>
              <a:ext uri="{FF2B5EF4-FFF2-40B4-BE49-F238E27FC236}">
                <a16:creationId xmlns:a16="http://schemas.microsoft.com/office/drawing/2014/main" id="{48048DD2-EC94-B492-E2CD-911ACE5F71AC}"/>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A3941370-FEDB-B4A5-DD6C-34B9B0F064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4"/>
          <a:stretch/>
        </p:blipFill>
        <p:spPr bwMode="auto">
          <a:xfrm>
            <a:off x="4939292" y="485010"/>
            <a:ext cx="5098481" cy="567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7">
            <a:extLst>
              <a:ext uri="{FF2B5EF4-FFF2-40B4-BE49-F238E27FC236}">
                <a16:creationId xmlns:a16="http://schemas.microsoft.com/office/drawing/2014/main" id="{93C2F8CE-8C1E-6B67-E3BF-64C0B3F0A059}"/>
              </a:ext>
            </a:extLst>
          </p:cNvPr>
          <p:cNvSpPr/>
          <p:nvPr/>
        </p:nvSpPr>
        <p:spPr>
          <a:xfrm>
            <a:off x="5712380" y="1398485"/>
            <a:ext cx="3672408" cy="3528392"/>
          </a:xfrm>
          <a:prstGeom prst="rect">
            <a:avLst/>
          </a:prstGeom>
          <a:noFill/>
          <a:ln w="76200">
            <a:solidFill>
              <a:srgbClr val="E37823"/>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sp>
        <p:nvSpPr>
          <p:cNvPr id="9" name="Pfeil: nach rechts 8">
            <a:extLst>
              <a:ext uri="{FF2B5EF4-FFF2-40B4-BE49-F238E27FC236}">
                <a16:creationId xmlns:a16="http://schemas.microsoft.com/office/drawing/2014/main" id="{22ADDF3A-7163-7A82-A448-87F5340CCE50}"/>
              </a:ext>
            </a:extLst>
          </p:cNvPr>
          <p:cNvSpPr/>
          <p:nvPr/>
        </p:nvSpPr>
        <p:spPr>
          <a:xfrm rot="10800000">
            <a:off x="9110663" y="3854595"/>
            <a:ext cx="2094426" cy="1072282"/>
          </a:xfrm>
          <a:prstGeom prst="right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169340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584989-A256-D7E6-D184-480AB1E87B35}"/>
              </a:ext>
            </a:extLst>
          </p:cNvPr>
          <p:cNvSpPr>
            <a:spLocks noGrp="1"/>
          </p:cNvSpPr>
          <p:nvPr>
            <p:ph type="sldNum" sz="quarter" idx="12"/>
          </p:nvPr>
        </p:nvSpPr>
        <p:spPr/>
        <p:txBody>
          <a:bodyPr/>
          <a:lstStyle/>
          <a:p>
            <a:fld id="{D836C0FE-70CA-4950-82D6-CF602CC2B770}" type="slidenum">
              <a:rPr lang="en-GB" smtClean="0"/>
              <a:t>6</a:t>
            </a:fld>
            <a:endParaRPr lang="en-GB" dirty="0"/>
          </a:p>
        </p:txBody>
      </p:sp>
      <p:sp>
        <p:nvSpPr>
          <p:cNvPr id="3" name="Titel 2">
            <a:extLst>
              <a:ext uri="{FF2B5EF4-FFF2-40B4-BE49-F238E27FC236}">
                <a16:creationId xmlns:a16="http://schemas.microsoft.com/office/drawing/2014/main" id="{7E45F3FA-EE8E-5D20-3DF9-76358289B439}"/>
              </a:ext>
            </a:extLst>
          </p:cNvPr>
          <p:cNvSpPr>
            <a:spLocks noGrp="1"/>
          </p:cNvSpPr>
          <p:nvPr>
            <p:ph type="title"/>
          </p:nvPr>
        </p:nvSpPr>
        <p:spPr>
          <a:xfrm>
            <a:off x="695326" y="548768"/>
            <a:ext cx="9865170" cy="792000"/>
          </a:xfrm>
        </p:spPr>
        <p:txBody>
          <a:bodyPr/>
          <a:lstStyle/>
          <a:p>
            <a:r>
              <a:rPr lang="en-GB" dirty="0"/>
              <a:t>Quality criteria in science</a:t>
            </a:r>
          </a:p>
        </p:txBody>
      </p:sp>
      <p:graphicFrame>
        <p:nvGraphicFramePr>
          <p:cNvPr id="8" name="Inhaltsplatzhalter 7">
            <a:extLst>
              <a:ext uri="{FF2B5EF4-FFF2-40B4-BE49-F238E27FC236}">
                <a16:creationId xmlns:a16="http://schemas.microsoft.com/office/drawing/2014/main" id="{58DA022E-0E99-FFA3-012E-49DE3F9AEE79}"/>
              </a:ext>
            </a:extLst>
          </p:cNvPr>
          <p:cNvGraphicFramePr>
            <a:graphicFrameLocks noGrp="1"/>
          </p:cNvGraphicFramePr>
          <p:nvPr>
            <p:ph idx="1"/>
          </p:nvPr>
        </p:nvGraphicFramePr>
        <p:xfrm>
          <a:off x="2783632" y="692696"/>
          <a:ext cx="9505056" cy="5314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umsplatzhalter 4">
            <a:extLst>
              <a:ext uri="{FF2B5EF4-FFF2-40B4-BE49-F238E27FC236}">
                <a16:creationId xmlns:a16="http://schemas.microsoft.com/office/drawing/2014/main" id="{2CA6C759-017A-F8B7-6441-C2E5B0E24E40}"/>
              </a:ext>
            </a:extLst>
          </p:cNvPr>
          <p:cNvSpPr>
            <a:spLocks noGrp="1"/>
          </p:cNvSpPr>
          <p:nvPr>
            <p:ph type="dt" sz="half" idx="10"/>
          </p:nvPr>
        </p:nvSpPr>
        <p:spPr>
          <a:xfrm>
            <a:off x="5663952" y="6439500"/>
            <a:ext cx="3672000" cy="144000"/>
          </a:xfrm>
        </p:spPr>
        <p:txBody>
          <a:bodyPr/>
          <a:lstStyle/>
          <a:p>
            <a:r>
              <a:rPr lang="en-GB" dirty="0"/>
              <a:t>( cf. Balzert et al. 2008:8ff.)</a:t>
            </a:r>
          </a:p>
        </p:txBody>
      </p:sp>
      <p:sp>
        <p:nvSpPr>
          <p:cNvPr id="6" name="Fußzeilenplatzhalter 5">
            <a:extLst>
              <a:ext uri="{FF2B5EF4-FFF2-40B4-BE49-F238E27FC236}">
                <a16:creationId xmlns:a16="http://schemas.microsoft.com/office/drawing/2014/main" id="{5CFD77C1-FEAC-1058-4716-DD7AA0BF4B1E}"/>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27049879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E575485-196C-D919-0F05-E63CCE514BE3}"/>
              </a:ext>
            </a:extLst>
          </p:cNvPr>
          <p:cNvSpPr>
            <a:spLocks noGrp="1"/>
          </p:cNvSpPr>
          <p:nvPr>
            <p:ph type="sldNum" sz="quarter" idx="12"/>
          </p:nvPr>
        </p:nvSpPr>
        <p:spPr/>
        <p:txBody>
          <a:bodyPr/>
          <a:lstStyle/>
          <a:p>
            <a:fld id="{D836C0FE-70CA-4950-82D6-CF602CC2B770}" type="slidenum">
              <a:rPr lang="en-GB" smtClean="0"/>
              <a:t>60</a:t>
            </a:fld>
            <a:endParaRPr lang="en-GB" dirty="0"/>
          </a:p>
        </p:txBody>
      </p:sp>
      <p:sp>
        <p:nvSpPr>
          <p:cNvPr id="3" name="Titel 2">
            <a:extLst>
              <a:ext uri="{FF2B5EF4-FFF2-40B4-BE49-F238E27FC236}">
                <a16:creationId xmlns:a16="http://schemas.microsoft.com/office/drawing/2014/main" id="{DE4F0B0B-6DAE-97DD-475C-DBA7E330E87E}"/>
              </a:ext>
            </a:extLst>
          </p:cNvPr>
          <p:cNvSpPr>
            <a:spLocks noGrp="1"/>
          </p:cNvSpPr>
          <p:nvPr>
            <p:ph type="title"/>
          </p:nvPr>
        </p:nvSpPr>
        <p:spPr/>
        <p:txBody>
          <a:bodyPr/>
          <a:lstStyle/>
          <a:p>
            <a:r>
              <a:rPr lang="en-GB" dirty="0"/>
              <a:t>C. Contextualise your materials</a:t>
            </a:r>
          </a:p>
        </p:txBody>
      </p:sp>
      <p:sp>
        <p:nvSpPr>
          <p:cNvPr id="4" name="Inhaltsplatzhalter 3">
            <a:extLst>
              <a:ext uri="{FF2B5EF4-FFF2-40B4-BE49-F238E27FC236}">
                <a16:creationId xmlns:a16="http://schemas.microsoft.com/office/drawing/2014/main" id="{01063013-1034-5738-79E2-42CCAC83B66C}"/>
              </a:ext>
            </a:extLst>
          </p:cNvPr>
          <p:cNvSpPr>
            <a:spLocks noGrp="1"/>
          </p:cNvSpPr>
          <p:nvPr>
            <p:ph idx="1"/>
          </p:nvPr>
        </p:nvSpPr>
        <p:spPr/>
        <p:txBody>
          <a:bodyPr>
            <a:normAutofit fontScale="85000" lnSpcReduction="10000"/>
          </a:bodyPr>
          <a:lstStyle/>
          <a:p>
            <a:r>
              <a:rPr lang="en-GB" sz="2800" b="1" dirty="0">
                <a:solidFill>
                  <a:schemeClr val="tx2"/>
                </a:solidFill>
              </a:rPr>
              <a:t>👉 place the text in its historical, methodological, etc. context</a:t>
            </a:r>
          </a:p>
          <a:p>
            <a:pPr lvl="1"/>
            <a:r>
              <a:rPr lang="en-GB" dirty="0"/>
              <a:t>Key text, mainstream, marginal position etc.</a:t>
            </a:r>
          </a:p>
          <a:p>
            <a:pPr lvl="1"/>
            <a:endParaRPr lang="en-GB" sz="1000" dirty="0"/>
          </a:p>
          <a:p>
            <a:r>
              <a:rPr lang="en-GB" b="1" dirty="0"/>
              <a:t>Procedure:</a:t>
            </a:r>
          </a:p>
          <a:p>
            <a:pPr lvl="1"/>
            <a:r>
              <a:rPr lang="en-GB" dirty="0"/>
              <a:t>Position of the text (e.g. the author's oeuvre</a:t>
            </a:r>
          </a:p>
          <a:p>
            <a:pPr lvl="2"/>
            <a:r>
              <a:rPr lang="en-GB" dirty="0"/>
              <a:t>Are there similar texts?</a:t>
            </a:r>
          </a:p>
          <a:p>
            <a:pPr lvl="1"/>
            <a:r>
              <a:rPr lang="en-GB" dirty="0"/>
              <a:t>Theoretical embedding</a:t>
            </a:r>
          </a:p>
          <a:p>
            <a:pPr lvl="2"/>
            <a:r>
              <a:rPr lang="en-GB" dirty="0"/>
              <a:t>Are there similar texts with the same theoret. Embedding (by the same author)?</a:t>
            </a:r>
          </a:p>
          <a:p>
            <a:pPr lvl="1"/>
            <a:r>
              <a:rPr lang="en-GB" dirty="0"/>
              <a:t>Important key terms</a:t>
            </a:r>
          </a:p>
          <a:p>
            <a:pPr lvl="2"/>
            <a:r>
              <a:rPr lang="en-GB" dirty="0"/>
              <a:t>Textbooks, reference works &amp; other authors</a:t>
            </a:r>
          </a:p>
        </p:txBody>
      </p:sp>
      <p:sp>
        <p:nvSpPr>
          <p:cNvPr id="5" name="Datumsplatzhalter 4">
            <a:extLst>
              <a:ext uri="{FF2B5EF4-FFF2-40B4-BE49-F238E27FC236}">
                <a16:creationId xmlns:a16="http://schemas.microsoft.com/office/drawing/2014/main" id="{E1341FDE-C59E-ED45-78F6-31FBB289803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A3B3987-7955-8EAE-C59B-DB9D1C332CB3}"/>
              </a:ext>
            </a:extLst>
          </p:cNvPr>
          <p:cNvSpPr>
            <a:spLocks noGrp="1"/>
          </p:cNvSpPr>
          <p:nvPr>
            <p:ph type="ftr" sz="quarter" idx="11"/>
          </p:nvPr>
        </p:nvSpPr>
        <p:spPr/>
        <p:txBody>
          <a:bodyPr/>
          <a:lstStyle/>
          <a:p>
            <a:r>
              <a:rPr lang="en-GB" dirty="0"/>
              <a:t>KMH | IL Scientific Method</a:t>
            </a:r>
          </a:p>
        </p:txBody>
      </p:sp>
      <p:sp>
        <p:nvSpPr>
          <p:cNvPr id="8" name="Textfeld 7">
            <a:extLst>
              <a:ext uri="{FF2B5EF4-FFF2-40B4-BE49-F238E27FC236}">
                <a16:creationId xmlns:a16="http://schemas.microsoft.com/office/drawing/2014/main" id="{7430FD02-522A-9FD4-8F6B-F3E59877DA52}"/>
              </a:ext>
            </a:extLst>
          </p:cNvPr>
          <p:cNvSpPr txBox="1"/>
          <p:nvPr/>
        </p:nvSpPr>
        <p:spPr>
          <a:xfrm>
            <a:off x="9524577" y="4307921"/>
            <a:ext cx="2167890" cy="954107"/>
          </a:xfrm>
          <a:prstGeom prst="rect">
            <a:avLst/>
          </a:prstGeom>
          <a:noFill/>
        </p:spPr>
        <p:txBody>
          <a:bodyPr wrap="square">
            <a:spAutoFit/>
          </a:bodyPr>
          <a:lstStyle/>
          <a:p>
            <a:pPr marL="0" indent="0">
              <a:buNone/>
            </a:pPr>
            <a:r>
              <a:rPr lang="en-GB" sz="2800" b="1" dirty="0">
                <a:solidFill>
                  <a:srgbClr val="E37823"/>
                </a:solidFill>
              </a:rPr>
              <a:t>Groups of texts</a:t>
            </a:r>
          </a:p>
        </p:txBody>
      </p:sp>
      <p:sp>
        <p:nvSpPr>
          <p:cNvPr id="9" name="Geschweifte Klammer rechts 8">
            <a:extLst>
              <a:ext uri="{FF2B5EF4-FFF2-40B4-BE49-F238E27FC236}">
                <a16:creationId xmlns:a16="http://schemas.microsoft.com/office/drawing/2014/main" id="{CF36A5F3-988B-A3C8-9DCA-9D718C1872D7}"/>
              </a:ext>
            </a:extLst>
          </p:cNvPr>
          <p:cNvSpPr/>
          <p:nvPr/>
        </p:nvSpPr>
        <p:spPr>
          <a:xfrm>
            <a:off x="8468894" y="3657599"/>
            <a:ext cx="903249" cy="2254753"/>
          </a:xfrm>
          <a:prstGeom prst="rightBrace">
            <a:avLst>
              <a:gd name="adj1" fmla="val 29635"/>
              <a:gd name="adj2" fmla="val 50000"/>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273867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E575485-196C-D919-0F05-E63CCE514BE3}"/>
              </a:ext>
            </a:extLst>
          </p:cNvPr>
          <p:cNvSpPr>
            <a:spLocks noGrp="1"/>
          </p:cNvSpPr>
          <p:nvPr>
            <p:ph type="sldNum" sz="quarter" idx="12"/>
          </p:nvPr>
        </p:nvSpPr>
        <p:spPr/>
        <p:txBody>
          <a:bodyPr/>
          <a:lstStyle/>
          <a:p>
            <a:fld id="{D836C0FE-70CA-4950-82D6-CF602CC2B770}" type="slidenum">
              <a:rPr lang="en-GB" smtClean="0"/>
              <a:t>61</a:t>
            </a:fld>
            <a:endParaRPr lang="en-GB" dirty="0"/>
          </a:p>
        </p:txBody>
      </p:sp>
      <p:sp>
        <p:nvSpPr>
          <p:cNvPr id="3" name="Titel 2">
            <a:extLst>
              <a:ext uri="{FF2B5EF4-FFF2-40B4-BE49-F238E27FC236}">
                <a16:creationId xmlns:a16="http://schemas.microsoft.com/office/drawing/2014/main" id="{DE4F0B0B-6DAE-97DD-475C-DBA7E330E87E}"/>
              </a:ext>
            </a:extLst>
          </p:cNvPr>
          <p:cNvSpPr>
            <a:spLocks noGrp="1"/>
          </p:cNvSpPr>
          <p:nvPr>
            <p:ph type="title"/>
          </p:nvPr>
        </p:nvSpPr>
        <p:spPr/>
        <p:txBody>
          <a:bodyPr/>
          <a:lstStyle/>
          <a:p>
            <a:r>
              <a:rPr lang="en-GB" dirty="0"/>
              <a:t>D. Selective &amp; comparative reading</a:t>
            </a:r>
          </a:p>
        </p:txBody>
      </p:sp>
      <p:sp>
        <p:nvSpPr>
          <p:cNvPr id="4" name="Inhaltsplatzhalter 3">
            <a:extLst>
              <a:ext uri="{FF2B5EF4-FFF2-40B4-BE49-F238E27FC236}">
                <a16:creationId xmlns:a16="http://schemas.microsoft.com/office/drawing/2014/main" id="{01063013-1034-5738-79E2-42CCAC83B66C}"/>
              </a:ext>
            </a:extLst>
          </p:cNvPr>
          <p:cNvSpPr>
            <a:spLocks noGrp="1"/>
          </p:cNvSpPr>
          <p:nvPr>
            <p:ph idx="1"/>
          </p:nvPr>
        </p:nvSpPr>
        <p:spPr>
          <a:xfrm>
            <a:off x="695325" y="1142352"/>
            <a:ext cx="8928100" cy="4607472"/>
          </a:xfrm>
        </p:spPr>
        <p:txBody>
          <a:bodyPr>
            <a:normAutofit fontScale="92500" lnSpcReduction="20000"/>
          </a:bodyPr>
          <a:lstStyle/>
          <a:p>
            <a:r>
              <a:rPr lang="en-GB" b="1" dirty="0"/>
              <a:t>👉 prepare relevant structures from your text material</a:t>
            </a:r>
          </a:p>
          <a:p>
            <a:pPr lvl="1"/>
            <a:r>
              <a:rPr lang="en-GB" dirty="0"/>
              <a:t>Thematic fields &amp; their relations</a:t>
            </a:r>
          </a:p>
          <a:p>
            <a:pPr lvl="1"/>
            <a:endParaRPr lang="en-GB" sz="1000" dirty="0"/>
          </a:p>
          <a:p>
            <a:r>
              <a:rPr lang="en-GB" b="1" dirty="0"/>
              <a:t>Procedure:</a:t>
            </a:r>
          </a:p>
          <a:p>
            <a:pPr lvl="1"/>
            <a:r>
              <a:rPr lang="en-GB" dirty="0"/>
              <a:t>Select information from </a:t>
            </a:r>
            <a:br>
              <a:rPr lang="en-GB" dirty="0"/>
            </a:br>
            <a:r>
              <a:rPr lang="en-GB" dirty="0"/>
              <a:t>single texts / groups of texts</a:t>
            </a:r>
          </a:p>
          <a:p>
            <a:pPr lvl="1"/>
            <a:r>
              <a:rPr lang="en-GB" dirty="0"/>
              <a:t>Compare / arrange these </a:t>
            </a:r>
            <a:br>
              <a:rPr lang="en-GB" dirty="0"/>
            </a:br>
            <a:r>
              <a:rPr lang="en-GB" dirty="0"/>
              <a:t>information</a:t>
            </a:r>
          </a:p>
          <a:p>
            <a:r>
              <a:rPr lang="en-GB" b="1" dirty="0"/>
              <a:t>Methods:</a:t>
            </a:r>
          </a:p>
          <a:p>
            <a:pPr lvl="1"/>
            <a:r>
              <a:rPr lang="en-GB" dirty="0"/>
              <a:t>Excerpts</a:t>
            </a:r>
          </a:p>
          <a:p>
            <a:pPr lvl="1"/>
            <a:r>
              <a:rPr lang="en-GB" dirty="0"/>
              <a:t>Mind &amp; Concept Maps</a:t>
            </a:r>
          </a:p>
        </p:txBody>
      </p:sp>
      <p:sp>
        <p:nvSpPr>
          <p:cNvPr id="5" name="Datumsplatzhalter 4">
            <a:extLst>
              <a:ext uri="{FF2B5EF4-FFF2-40B4-BE49-F238E27FC236}">
                <a16:creationId xmlns:a16="http://schemas.microsoft.com/office/drawing/2014/main" id="{E1341FDE-C59E-ED45-78F6-31FBB289803D}"/>
              </a:ext>
            </a:extLst>
          </p:cNvPr>
          <p:cNvSpPr>
            <a:spLocks noGrp="1"/>
          </p:cNvSpPr>
          <p:nvPr>
            <p:ph type="dt" sz="half" idx="10"/>
          </p:nvPr>
        </p:nvSpPr>
        <p:spPr/>
        <p:txBody>
          <a:bodyPr/>
          <a:lstStyle/>
          <a:p>
            <a:r>
              <a:rPr lang="en-GB" dirty="0"/>
              <a:t>(Wallis et al. 2015)</a:t>
            </a:r>
          </a:p>
        </p:txBody>
      </p:sp>
      <p:sp>
        <p:nvSpPr>
          <p:cNvPr id="6" name="Fußzeilenplatzhalter 5">
            <a:extLst>
              <a:ext uri="{FF2B5EF4-FFF2-40B4-BE49-F238E27FC236}">
                <a16:creationId xmlns:a16="http://schemas.microsoft.com/office/drawing/2014/main" id="{DA3B3987-7955-8EAE-C59B-DB9D1C332CB3}"/>
              </a:ext>
            </a:extLst>
          </p:cNvPr>
          <p:cNvSpPr>
            <a:spLocks noGrp="1"/>
          </p:cNvSpPr>
          <p:nvPr>
            <p:ph type="ftr" sz="quarter" idx="11"/>
          </p:nvPr>
        </p:nvSpPr>
        <p:spPr/>
        <p:txBody>
          <a:bodyPr/>
          <a:lstStyle/>
          <a:p>
            <a:r>
              <a:rPr lang="en-GB" dirty="0"/>
              <a:t>KMH | IL Scientific Method</a:t>
            </a:r>
          </a:p>
        </p:txBody>
      </p:sp>
      <p:pic>
        <p:nvPicPr>
          <p:cNvPr id="5122" name="Picture 2" descr="Figure ‎ D.4 A 'mind-map' of various options under these broad 'types' of adaptation  ">
            <a:hlinkClick r:id="rId2"/>
            <a:extLst>
              <a:ext uri="{FF2B5EF4-FFF2-40B4-BE49-F238E27FC236}">
                <a16:creationId xmlns:a16="http://schemas.microsoft.com/office/drawing/2014/main" id="{80B15E3E-41C0-A9AE-5A84-C0555EF4C4B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5116" y="1345097"/>
            <a:ext cx="6532573" cy="474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830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AF8BBEA-13BB-15EC-2F5B-C1F81BDA5C51}"/>
              </a:ext>
            </a:extLst>
          </p:cNvPr>
          <p:cNvSpPr>
            <a:spLocks noGrp="1"/>
          </p:cNvSpPr>
          <p:nvPr>
            <p:ph type="sldNum" sz="quarter" idx="12"/>
          </p:nvPr>
        </p:nvSpPr>
        <p:spPr/>
        <p:txBody>
          <a:bodyPr/>
          <a:lstStyle/>
          <a:p>
            <a:fld id="{D836C0FE-70CA-4950-82D6-CF602CC2B770}" type="slidenum">
              <a:rPr lang="en-GB" smtClean="0"/>
              <a:t>62</a:t>
            </a:fld>
            <a:endParaRPr lang="en-GB" dirty="0"/>
          </a:p>
        </p:txBody>
      </p:sp>
      <p:sp>
        <p:nvSpPr>
          <p:cNvPr id="3" name="Titel 2">
            <a:extLst>
              <a:ext uri="{FF2B5EF4-FFF2-40B4-BE49-F238E27FC236}">
                <a16:creationId xmlns:a16="http://schemas.microsoft.com/office/drawing/2014/main" id="{4C022A6E-0EA3-E79A-6CEC-F3B00BA2BF38}"/>
              </a:ext>
            </a:extLst>
          </p:cNvPr>
          <p:cNvSpPr>
            <a:spLocks noGrp="1"/>
          </p:cNvSpPr>
          <p:nvPr>
            <p:ph type="title"/>
          </p:nvPr>
        </p:nvSpPr>
        <p:spPr/>
        <p:txBody>
          <a:bodyPr/>
          <a:lstStyle/>
          <a:p>
            <a:r>
              <a:rPr lang="en-GB" dirty="0"/>
              <a:t>@ Excerpts</a:t>
            </a:r>
          </a:p>
        </p:txBody>
      </p:sp>
      <p:sp>
        <p:nvSpPr>
          <p:cNvPr id="4" name="Inhaltsplatzhalter 3">
            <a:extLst>
              <a:ext uri="{FF2B5EF4-FFF2-40B4-BE49-F238E27FC236}">
                <a16:creationId xmlns:a16="http://schemas.microsoft.com/office/drawing/2014/main" id="{19794B84-EBE3-0839-DE6F-A522669AB291}"/>
              </a:ext>
            </a:extLst>
          </p:cNvPr>
          <p:cNvSpPr>
            <a:spLocks noGrp="1"/>
          </p:cNvSpPr>
          <p:nvPr>
            <p:ph sz="half" idx="1"/>
          </p:nvPr>
        </p:nvSpPr>
        <p:spPr>
          <a:xfrm>
            <a:off x="695325" y="1510464"/>
            <a:ext cx="5184775" cy="4320000"/>
          </a:xfrm>
        </p:spPr>
        <p:txBody>
          <a:bodyPr anchor="t">
            <a:normAutofit/>
          </a:bodyPr>
          <a:lstStyle/>
          <a:p>
            <a:pPr>
              <a:spcBef>
                <a:spcPts val="1200"/>
              </a:spcBef>
            </a:pPr>
            <a:r>
              <a:rPr lang="en-GB" sz="2600" dirty="0"/>
              <a:t>Relevant </a:t>
            </a:r>
            <a:r>
              <a:rPr lang="en-GB" sz="2600" b="1" dirty="0"/>
              <a:t>extracts from texts </a:t>
            </a:r>
            <a:r>
              <a:rPr lang="en-GB" sz="2600" dirty="0"/>
              <a:t>:</a:t>
            </a:r>
          </a:p>
          <a:p>
            <a:pPr lvl="1">
              <a:spcBef>
                <a:spcPts val="1200"/>
              </a:spcBef>
            </a:pPr>
            <a:r>
              <a:rPr lang="en-GB" sz="2600" dirty="0"/>
              <a:t>Prepare</a:t>
            </a:r>
            <a:r>
              <a:rPr lang="en-GB" sz="2600" b="1" dirty="0"/>
              <a:t> main ideas &amp; contents</a:t>
            </a:r>
            <a:endParaRPr lang="en-GB" sz="2600" dirty="0"/>
          </a:p>
          <a:p>
            <a:pPr lvl="1">
              <a:spcBef>
                <a:spcPts val="1200"/>
              </a:spcBef>
            </a:pPr>
            <a:r>
              <a:rPr lang="en-GB" sz="2600" b="1" dirty="0"/>
              <a:t>Own questions </a:t>
            </a:r>
            <a:r>
              <a:rPr lang="en-GB" sz="2600" dirty="0"/>
              <a:t>to the text</a:t>
            </a:r>
          </a:p>
          <a:p>
            <a:pPr>
              <a:spcBef>
                <a:spcPts val="1200"/>
              </a:spcBef>
            </a:pPr>
            <a:r>
              <a:rPr lang="en-GB" sz="2600" dirty="0"/>
              <a:t>Excerpts = </a:t>
            </a:r>
            <a:r>
              <a:rPr lang="en-GB" sz="2600" b="1" dirty="0"/>
              <a:t>more than summaries</a:t>
            </a:r>
            <a:r>
              <a:rPr lang="en-GB" sz="2600" dirty="0"/>
              <a:t> </a:t>
            </a:r>
            <a:br>
              <a:rPr lang="en-GB" sz="2600" dirty="0"/>
            </a:br>
            <a:r>
              <a:rPr lang="en-GB" sz="2600" dirty="0"/>
              <a:t>👉 own comments</a:t>
            </a:r>
          </a:p>
        </p:txBody>
      </p:sp>
      <p:sp>
        <p:nvSpPr>
          <p:cNvPr id="7" name="Inhaltsplatzhalter 6">
            <a:extLst>
              <a:ext uri="{FF2B5EF4-FFF2-40B4-BE49-F238E27FC236}">
                <a16:creationId xmlns:a16="http://schemas.microsoft.com/office/drawing/2014/main" id="{C1583B23-AEFF-4A87-4D2D-9AAA41BB4BE3}"/>
              </a:ext>
            </a:extLst>
          </p:cNvPr>
          <p:cNvSpPr>
            <a:spLocks noGrp="1"/>
          </p:cNvSpPr>
          <p:nvPr>
            <p:ph sz="half" idx="2"/>
          </p:nvPr>
        </p:nvSpPr>
        <p:spPr>
          <a:xfrm>
            <a:off x="6980972" y="1510464"/>
            <a:ext cx="5184775" cy="4320000"/>
          </a:xfrm>
        </p:spPr>
        <p:txBody>
          <a:bodyPr anchor="t">
            <a:noAutofit/>
          </a:bodyPr>
          <a:lstStyle/>
          <a:p>
            <a:pPr marL="0" indent="0">
              <a:buNone/>
            </a:pPr>
            <a:r>
              <a:rPr lang="en-GB" b="1" dirty="0"/>
              <a:t>Condense:</a:t>
            </a:r>
          </a:p>
          <a:p>
            <a:r>
              <a:rPr lang="en-GB" dirty="0"/>
              <a:t>Important definitions &amp; concepts</a:t>
            </a:r>
          </a:p>
          <a:p>
            <a:r>
              <a:rPr lang="en-GB" dirty="0"/>
              <a:t>Methods/context of the study</a:t>
            </a:r>
          </a:p>
          <a:p>
            <a:r>
              <a:rPr lang="en-GB" dirty="0"/>
              <a:t>Results</a:t>
            </a:r>
          </a:p>
          <a:p>
            <a:r>
              <a:rPr lang="en-GB" dirty="0"/>
              <a:t>important quotations </a:t>
            </a:r>
          </a:p>
          <a:p>
            <a:endParaRPr lang="en-GB" sz="800" dirty="0"/>
          </a:p>
          <a:p>
            <a:pPr marL="0" indent="0">
              <a:buNone/>
            </a:pPr>
            <a:r>
              <a:rPr lang="en-GB" b="1" dirty="0"/>
              <a:t>Comments:</a:t>
            </a:r>
          </a:p>
          <a:p>
            <a:r>
              <a:rPr lang="en-GB" dirty="0"/>
              <a:t>Critique</a:t>
            </a:r>
          </a:p>
          <a:p>
            <a:r>
              <a:rPr lang="en-GB" dirty="0"/>
              <a:t>Further use</a:t>
            </a:r>
          </a:p>
        </p:txBody>
      </p:sp>
      <p:sp>
        <p:nvSpPr>
          <p:cNvPr id="5" name="Datumsplatzhalter 4">
            <a:extLst>
              <a:ext uri="{FF2B5EF4-FFF2-40B4-BE49-F238E27FC236}">
                <a16:creationId xmlns:a16="http://schemas.microsoft.com/office/drawing/2014/main" id="{4F890EEF-FDAA-02FE-925D-1A9EE554F6F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53622C9-52FC-562C-2B3B-E413EEE43CAD}"/>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926331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131161A-6237-CC2F-BD06-A9518989454B}"/>
              </a:ext>
            </a:extLst>
          </p:cNvPr>
          <p:cNvSpPr>
            <a:spLocks noGrp="1"/>
          </p:cNvSpPr>
          <p:nvPr>
            <p:ph type="sldNum" sz="quarter" idx="12"/>
          </p:nvPr>
        </p:nvSpPr>
        <p:spPr/>
        <p:txBody>
          <a:bodyPr/>
          <a:lstStyle/>
          <a:p>
            <a:fld id="{D836C0FE-70CA-4950-82D6-CF602CC2B770}" type="slidenum">
              <a:rPr lang="en-GB" smtClean="0"/>
              <a:t>63</a:t>
            </a:fld>
            <a:endParaRPr lang="en-GB" dirty="0"/>
          </a:p>
        </p:txBody>
      </p:sp>
      <p:sp>
        <p:nvSpPr>
          <p:cNvPr id="8" name="Titel 7">
            <a:extLst>
              <a:ext uri="{FF2B5EF4-FFF2-40B4-BE49-F238E27FC236}">
                <a16:creationId xmlns:a16="http://schemas.microsoft.com/office/drawing/2014/main" id="{9A8048DA-3877-898E-AA7D-7E9D65B83BF1}"/>
              </a:ext>
            </a:extLst>
          </p:cNvPr>
          <p:cNvSpPr>
            <a:spLocks noGrp="1"/>
          </p:cNvSpPr>
          <p:nvPr>
            <p:ph type="title"/>
          </p:nvPr>
        </p:nvSpPr>
        <p:spPr/>
        <p:txBody>
          <a:bodyPr/>
          <a:lstStyle/>
          <a:p>
            <a:r>
              <a:rPr lang="en-GB" dirty="0"/>
              <a:t>@ Mind Maps</a:t>
            </a:r>
          </a:p>
        </p:txBody>
      </p:sp>
      <p:sp>
        <p:nvSpPr>
          <p:cNvPr id="9" name="Inhaltsplatzhalter 8">
            <a:extLst>
              <a:ext uri="{FF2B5EF4-FFF2-40B4-BE49-F238E27FC236}">
                <a16:creationId xmlns:a16="http://schemas.microsoft.com/office/drawing/2014/main" id="{316165EA-8C73-BC1B-D059-DC66B64BBC70}"/>
              </a:ext>
            </a:extLst>
          </p:cNvPr>
          <p:cNvSpPr>
            <a:spLocks noGrp="1"/>
          </p:cNvSpPr>
          <p:nvPr>
            <p:ph idx="1"/>
          </p:nvPr>
        </p:nvSpPr>
        <p:spPr/>
        <p:txBody>
          <a:bodyPr anchor="t"/>
          <a:lstStyle/>
          <a:p>
            <a:r>
              <a:rPr lang="en-GB" dirty="0"/>
              <a:t>👉 </a:t>
            </a:r>
            <a:r>
              <a:rPr lang="en-GB" b="1" dirty="0"/>
              <a:t>structure</a:t>
            </a:r>
            <a:r>
              <a:rPr lang="en-GB" dirty="0"/>
              <a:t> a topic</a:t>
            </a:r>
          </a:p>
        </p:txBody>
      </p:sp>
      <p:sp>
        <p:nvSpPr>
          <p:cNvPr id="6" name="Datumsplatzhalter 5">
            <a:extLst>
              <a:ext uri="{FF2B5EF4-FFF2-40B4-BE49-F238E27FC236}">
                <a16:creationId xmlns:a16="http://schemas.microsoft.com/office/drawing/2014/main" id="{D865B0B7-FD75-BDBE-7520-CB6AA94E68DF}"/>
              </a:ext>
            </a:extLst>
          </p:cNvPr>
          <p:cNvSpPr>
            <a:spLocks noGrp="1"/>
          </p:cNvSpPr>
          <p:nvPr>
            <p:ph type="dt" sz="half" idx="10"/>
          </p:nvPr>
        </p:nvSpPr>
        <p:spPr/>
        <p:txBody>
          <a:bodyPr/>
          <a:lstStyle/>
          <a:p>
            <a:endParaRPr lang="en-GB" dirty="0"/>
          </a:p>
        </p:txBody>
      </p:sp>
      <p:sp>
        <p:nvSpPr>
          <p:cNvPr id="7" name="Fußzeilenplatzhalter 6">
            <a:extLst>
              <a:ext uri="{FF2B5EF4-FFF2-40B4-BE49-F238E27FC236}">
                <a16:creationId xmlns:a16="http://schemas.microsoft.com/office/drawing/2014/main" id="{E52CE46B-C4E7-CD01-948A-EC01A41A29C3}"/>
              </a:ext>
            </a:extLst>
          </p:cNvPr>
          <p:cNvSpPr>
            <a:spLocks noGrp="1"/>
          </p:cNvSpPr>
          <p:nvPr>
            <p:ph type="ftr" sz="quarter" idx="11"/>
          </p:nvPr>
        </p:nvSpPr>
        <p:spPr/>
        <p:txBody>
          <a:bodyPr/>
          <a:lstStyle/>
          <a:p>
            <a:r>
              <a:rPr lang="en-GB" dirty="0"/>
              <a:t>KMH | IL Scientific Method</a:t>
            </a:r>
          </a:p>
        </p:txBody>
      </p:sp>
      <p:pic>
        <p:nvPicPr>
          <p:cNvPr id="10" name="Picture 4" descr="mindmap_lesen0001">
            <a:extLst>
              <a:ext uri="{FF2B5EF4-FFF2-40B4-BE49-F238E27FC236}">
                <a16:creationId xmlns:a16="http://schemas.microsoft.com/office/drawing/2014/main" id="{91CDDE91-B491-BF11-3B9E-806D34A5D7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3663" y="1949086"/>
            <a:ext cx="5335587" cy="3810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5">
            <a:extLst>
              <a:ext uri="{FF2B5EF4-FFF2-40B4-BE49-F238E27FC236}">
                <a16:creationId xmlns:a16="http://schemas.microsoft.com/office/drawing/2014/main" id="{E5EB816D-03CA-E7E6-5EE1-EB4276CA0EBA}"/>
              </a:ext>
            </a:extLst>
          </p:cNvPr>
          <p:cNvSpPr>
            <a:spLocks noChangeArrowheads="1"/>
          </p:cNvSpPr>
          <p:nvPr/>
        </p:nvSpPr>
        <p:spPr bwMode="auto">
          <a:xfrm>
            <a:off x="8396899" y="1917996"/>
            <a:ext cx="3344863"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GB" sz="2000" b="1" dirty="0"/>
              <a:t>Central question</a:t>
            </a:r>
          </a:p>
          <a:p>
            <a:pPr>
              <a:spcBef>
                <a:spcPct val="20000"/>
              </a:spcBef>
            </a:pPr>
            <a:r>
              <a:rPr lang="en-GB" sz="2000" b="1" dirty="0"/>
              <a:t>Central topic</a:t>
            </a:r>
          </a:p>
        </p:txBody>
      </p:sp>
      <p:sp>
        <p:nvSpPr>
          <p:cNvPr id="12" name="Line 6">
            <a:extLst>
              <a:ext uri="{FF2B5EF4-FFF2-40B4-BE49-F238E27FC236}">
                <a16:creationId xmlns:a16="http://schemas.microsoft.com/office/drawing/2014/main" id="{7DF499F3-9C0F-A66B-B287-09CB500EE2F5}"/>
              </a:ext>
            </a:extLst>
          </p:cNvPr>
          <p:cNvSpPr>
            <a:spLocks noChangeShapeType="1"/>
          </p:cNvSpPr>
          <p:nvPr/>
        </p:nvSpPr>
        <p:spPr bwMode="auto">
          <a:xfrm flipV="1">
            <a:off x="5261588" y="2309449"/>
            <a:ext cx="3168650" cy="1008062"/>
          </a:xfrm>
          <a:prstGeom prst="line">
            <a:avLst/>
          </a:prstGeom>
          <a:ln w="57150">
            <a:solidFill>
              <a:schemeClr val="tx2"/>
            </a:solidFill>
            <a:headEnd type="oval" w="med" len="med"/>
            <a:tailEnd type="triangle" w="med" len="med"/>
          </a:ln>
        </p:spPr>
        <p:style>
          <a:lnRef idx="3">
            <a:schemeClr val="accent6"/>
          </a:lnRef>
          <a:fillRef idx="0">
            <a:schemeClr val="accent6"/>
          </a:fillRef>
          <a:effectRef idx="2">
            <a:schemeClr val="accent6"/>
          </a:effectRef>
          <a:fontRef idx="minor">
            <a:schemeClr val="tx1"/>
          </a:fontRef>
        </p:style>
        <p:txBody>
          <a:bodyPr/>
          <a:lstStyle/>
          <a:p>
            <a:endParaRPr lang="en-GB" dirty="0"/>
          </a:p>
        </p:txBody>
      </p:sp>
      <p:sp>
        <p:nvSpPr>
          <p:cNvPr id="13" name="Rectangle 7">
            <a:extLst>
              <a:ext uri="{FF2B5EF4-FFF2-40B4-BE49-F238E27FC236}">
                <a16:creationId xmlns:a16="http://schemas.microsoft.com/office/drawing/2014/main" id="{545B5236-142A-751B-A4FC-43BA42DC5D2A}"/>
              </a:ext>
            </a:extLst>
          </p:cNvPr>
          <p:cNvSpPr>
            <a:spLocks noChangeArrowheads="1"/>
          </p:cNvSpPr>
          <p:nvPr/>
        </p:nvSpPr>
        <p:spPr bwMode="auto">
          <a:xfrm>
            <a:off x="8396899" y="3514367"/>
            <a:ext cx="383473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GB" sz="2000" b="1" dirty="0"/>
              <a:t>Dimensions:</a:t>
            </a:r>
            <a:br>
              <a:rPr lang="en-GB" sz="2000" b="1" dirty="0"/>
            </a:br>
            <a:r>
              <a:rPr lang="en-GB" sz="2000" b="1" dirty="0"/>
              <a:t>sub-questions/sub-topics</a:t>
            </a:r>
          </a:p>
        </p:txBody>
      </p:sp>
      <p:sp>
        <p:nvSpPr>
          <p:cNvPr id="14" name="Line 8">
            <a:extLst>
              <a:ext uri="{FF2B5EF4-FFF2-40B4-BE49-F238E27FC236}">
                <a16:creationId xmlns:a16="http://schemas.microsoft.com/office/drawing/2014/main" id="{E6E668F3-6E82-541D-4174-2AB66D5CC21C}"/>
              </a:ext>
            </a:extLst>
          </p:cNvPr>
          <p:cNvSpPr>
            <a:spLocks noChangeShapeType="1"/>
          </p:cNvSpPr>
          <p:nvPr/>
        </p:nvSpPr>
        <p:spPr bwMode="auto">
          <a:xfrm flipV="1">
            <a:off x="6556988" y="3893774"/>
            <a:ext cx="1873250" cy="647700"/>
          </a:xfrm>
          <a:prstGeom prst="line">
            <a:avLst/>
          </a:prstGeom>
          <a:ln w="57150">
            <a:solidFill>
              <a:schemeClr val="tx2"/>
            </a:solidFill>
            <a:headEnd type="oval" w="med" len="med"/>
            <a:tailEnd type="triangle" w="med" len="med"/>
          </a:ln>
        </p:spPr>
        <p:style>
          <a:lnRef idx="3">
            <a:schemeClr val="accent6"/>
          </a:lnRef>
          <a:fillRef idx="0">
            <a:schemeClr val="accent6"/>
          </a:fillRef>
          <a:effectRef idx="2">
            <a:schemeClr val="accent6"/>
          </a:effectRef>
          <a:fontRef idx="minor">
            <a:schemeClr val="tx1"/>
          </a:fontRef>
        </p:style>
        <p:txBody>
          <a:bodyPr/>
          <a:lstStyle/>
          <a:p>
            <a:endParaRPr lang="en-GB" dirty="0">
              <a:latin typeface="+mn-lt"/>
              <a:ea typeface="+mn-ea"/>
            </a:endParaRPr>
          </a:p>
        </p:txBody>
      </p:sp>
      <p:sp>
        <p:nvSpPr>
          <p:cNvPr id="15" name="Rectangle 9">
            <a:extLst>
              <a:ext uri="{FF2B5EF4-FFF2-40B4-BE49-F238E27FC236}">
                <a16:creationId xmlns:a16="http://schemas.microsoft.com/office/drawing/2014/main" id="{4726C44C-3C2B-E319-ED73-C8F09549439C}"/>
              </a:ext>
            </a:extLst>
          </p:cNvPr>
          <p:cNvSpPr>
            <a:spLocks noChangeArrowheads="1"/>
          </p:cNvSpPr>
          <p:nvPr/>
        </p:nvSpPr>
        <p:spPr bwMode="auto">
          <a:xfrm>
            <a:off x="8396899" y="4937023"/>
            <a:ext cx="3344863"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GB" sz="2000" b="1" dirty="0"/>
              <a:t>Keywords</a:t>
            </a:r>
          </a:p>
          <a:p>
            <a:pPr>
              <a:spcBef>
                <a:spcPct val="20000"/>
              </a:spcBef>
            </a:pPr>
            <a:r>
              <a:rPr lang="en-GB" sz="2000" b="1" dirty="0"/>
              <a:t>Results</a:t>
            </a:r>
          </a:p>
        </p:txBody>
      </p:sp>
      <p:sp>
        <p:nvSpPr>
          <p:cNvPr id="16" name="Line 10">
            <a:extLst>
              <a:ext uri="{FF2B5EF4-FFF2-40B4-BE49-F238E27FC236}">
                <a16:creationId xmlns:a16="http://schemas.microsoft.com/office/drawing/2014/main" id="{EC165629-4CC6-C1DD-B60F-99859D19FFAD}"/>
              </a:ext>
            </a:extLst>
          </p:cNvPr>
          <p:cNvSpPr>
            <a:spLocks noChangeShapeType="1"/>
          </p:cNvSpPr>
          <p:nvPr/>
        </p:nvSpPr>
        <p:spPr bwMode="auto">
          <a:xfrm flipV="1">
            <a:off x="6845913" y="5333636"/>
            <a:ext cx="1584325" cy="0"/>
          </a:xfrm>
          <a:prstGeom prst="line">
            <a:avLst/>
          </a:prstGeom>
          <a:ln w="57150">
            <a:solidFill>
              <a:schemeClr val="tx2"/>
            </a:solidFill>
            <a:headEnd type="oval" w="med" len="med"/>
            <a:tailEnd type="triangle" w="med" len="med"/>
          </a:ln>
        </p:spPr>
        <p:style>
          <a:lnRef idx="3">
            <a:schemeClr val="accent6"/>
          </a:lnRef>
          <a:fillRef idx="0">
            <a:schemeClr val="accent6"/>
          </a:fillRef>
          <a:effectRef idx="2">
            <a:schemeClr val="accent6"/>
          </a:effectRef>
          <a:fontRef idx="minor">
            <a:schemeClr val="tx1"/>
          </a:fontRef>
        </p:style>
        <p:txBody>
          <a:bodyPr/>
          <a:lstStyle/>
          <a:p>
            <a:endParaRPr lang="en-GB" dirty="0">
              <a:latin typeface="+mn-lt"/>
              <a:ea typeface="+mn-ea"/>
            </a:endParaRPr>
          </a:p>
        </p:txBody>
      </p:sp>
    </p:spTree>
    <p:extLst>
      <p:ext uri="{BB962C8B-B14F-4D97-AF65-F5344CB8AC3E}">
        <p14:creationId xmlns:p14="http://schemas.microsoft.com/office/powerpoint/2010/main" val="401790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animBg="1"/>
      <p:bldP spid="15" grpId="0"/>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F4F0E8-A8AE-B2FB-6988-30B1352BE786}"/>
              </a:ext>
            </a:extLst>
          </p:cNvPr>
          <p:cNvSpPr>
            <a:spLocks noGrp="1"/>
          </p:cNvSpPr>
          <p:nvPr>
            <p:ph type="sldNum" sz="quarter" idx="12"/>
          </p:nvPr>
        </p:nvSpPr>
        <p:spPr/>
        <p:txBody>
          <a:bodyPr/>
          <a:lstStyle/>
          <a:p>
            <a:fld id="{D836C0FE-70CA-4950-82D6-CF602CC2B770}" type="slidenum">
              <a:rPr lang="en-GB" smtClean="0"/>
              <a:t>64</a:t>
            </a:fld>
            <a:endParaRPr lang="en-GB" dirty="0"/>
          </a:p>
        </p:txBody>
      </p:sp>
      <p:sp>
        <p:nvSpPr>
          <p:cNvPr id="3" name="Titel 2">
            <a:extLst>
              <a:ext uri="{FF2B5EF4-FFF2-40B4-BE49-F238E27FC236}">
                <a16:creationId xmlns:a16="http://schemas.microsoft.com/office/drawing/2014/main" id="{1F930EF2-57B5-E95D-70F4-CC91ABE31428}"/>
              </a:ext>
            </a:extLst>
          </p:cNvPr>
          <p:cNvSpPr>
            <a:spLocks noGrp="1"/>
          </p:cNvSpPr>
          <p:nvPr>
            <p:ph type="title"/>
          </p:nvPr>
        </p:nvSpPr>
        <p:spPr/>
        <p:txBody>
          <a:bodyPr/>
          <a:lstStyle/>
          <a:p>
            <a:r>
              <a:rPr lang="en-GB" dirty="0"/>
              <a:t>@ Mind Maps</a:t>
            </a:r>
          </a:p>
        </p:txBody>
      </p:sp>
      <p:sp>
        <p:nvSpPr>
          <p:cNvPr id="5" name="Datumsplatzhalter 4">
            <a:extLst>
              <a:ext uri="{FF2B5EF4-FFF2-40B4-BE49-F238E27FC236}">
                <a16:creationId xmlns:a16="http://schemas.microsoft.com/office/drawing/2014/main" id="{3C1EF9ED-BCA2-5ADE-7961-A0A12B666F52}"/>
              </a:ext>
            </a:extLst>
          </p:cNvPr>
          <p:cNvSpPr>
            <a:spLocks noGrp="1"/>
          </p:cNvSpPr>
          <p:nvPr>
            <p:ph type="dt" sz="half" idx="10"/>
          </p:nvPr>
        </p:nvSpPr>
        <p:spPr/>
        <p:txBody>
          <a:bodyPr/>
          <a:lstStyle/>
          <a:p>
            <a:r>
              <a:rPr lang="en-GB" dirty="0"/>
              <a:t>(Buzan, n.d.)</a:t>
            </a:r>
          </a:p>
        </p:txBody>
      </p:sp>
      <p:sp>
        <p:nvSpPr>
          <p:cNvPr id="6" name="Fußzeilenplatzhalter 5">
            <a:extLst>
              <a:ext uri="{FF2B5EF4-FFF2-40B4-BE49-F238E27FC236}">
                <a16:creationId xmlns:a16="http://schemas.microsoft.com/office/drawing/2014/main" id="{F1CF927E-973C-40DD-82FF-6404D98DECDF}"/>
              </a:ext>
            </a:extLst>
          </p:cNvPr>
          <p:cNvSpPr>
            <a:spLocks noGrp="1"/>
          </p:cNvSpPr>
          <p:nvPr>
            <p:ph type="ftr" sz="quarter" idx="11"/>
          </p:nvPr>
        </p:nvSpPr>
        <p:spPr/>
        <p:txBody>
          <a:bodyPr/>
          <a:lstStyle/>
          <a:p>
            <a:r>
              <a:rPr lang="en-GB" dirty="0"/>
              <a:t>KMH | IL Scientific Method</a:t>
            </a:r>
          </a:p>
        </p:txBody>
      </p:sp>
      <p:pic>
        <p:nvPicPr>
          <p:cNvPr id="7" name="Picture 2">
            <a:hlinkClick r:id="rId2"/>
            <a:extLst>
              <a:ext uri="{FF2B5EF4-FFF2-40B4-BE49-F238E27FC236}">
                <a16:creationId xmlns:a16="http://schemas.microsoft.com/office/drawing/2014/main" id="{7ABA1A34-EEBE-EEDA-AC8E-E454CD63F1D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15068" y="375309"/>
            <a:ext cx="6692821" cy="578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0148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4C90BAA-E570-7BB4-75DF-741463804F95}"/>
              </a:ext>
            </a:extLst>
          </p:cNvPr>
          <p:cNvSpPr>
            <a:spLocks noGrp="1"/>
          </p:cNvSpPr>
          <p:nvPr>
            <p:ph type="sldNum" sz="quarter" idx="12"/>
          </p:nvPr>
        </p:nvSpPr>
        <p:spPr/>
        <p:txBody>
          <a:bodyPr/>
          <a:lstStyle/>
          <a:p>
            <a:fld id="{D836C0FE-70CA-4950-82D6-CF602CC2B770}" type="slidenum">
              <a:rPr lang="en-GB" smtClean="0"/>
              <a:t>65</a:t>
            </a:fld>
            <a:endParaRPr lang="en-GB" dirty="0"/>
          </a:p>
        </p:txBody>
      </p:sp>
      <p:sp>
        <p:nvSpPr>
          <p:cNvPr id="3" name="Titel 2">
            <a:extLst>
              <a:ext uri="{FF2B5EF4-FFF2-40B4-BE49-F238E27FC236}">
                <a16:creationId xmlns:a16="http://schemas.microsoft.com/office/drawing/2014/main" id="{00E0E9CA-C642-BC91-91DF-E9B050F53FE7}"/>
              </a:ext>
            </a:extLst>
          </p:cNvPr>
          <p:cNvSpPr>
            <a:spLocks noGrp="1"/>
          </p:cNvSpPr>
          <p:nvPr>
            <p:ph type="title"/>
          </p:nvPr>
        </p:nvSpPr>
        <p:spPr/>
        <p:txBody>
          <a:bodyPr/>
          <a:lstStyle/>
          <a:p>
            <a:r>
              <a:rPr lang="en-GB" dirty="0"/>
              <a:t>@ Mind Maps</a:t>
            </a:r>
          </a:p>
        </p:txBody>
      </p:sp>
      <p:sp>
        <p:nvSpPr>
          <p:cNvPr id="5" name="Datumsplatzhalter 4">
            <a:extLst>
              <a:ext uri="{FF2B5EF4-FFF2-40B4-BE49-F238E27FC236}">
                <a16:creationId xmlns:a16="http://schemas.microsoft.com/office/drawing/2014/main" id="{1D94AEE6-C59E-09F0-3150-F3F04B2CF2FD}"/>
              </a:ext>
            </a:extLst>
          </p:cNvPr>
          <p:cNvSpPr>
            <a:spLocks noGrp="1"/>
          </p:cNvSpPr>
          <p:nvPr>
            <p:ph type="dt" sz="half" idx="10"/>
          </p:nvPr>
        </p:nvSpPr>
        <p:spPr/>
        <p:txBody>
          <a:bodyPr/>
          <a:lstStyle/>
          <a:p>
            <a:r>
              <a:rPr lang="en-GB" dirty="0"/>
              <a:t>(Live the Solution, n.d.)</a:t>
            </a:r>
          </a:p>
        </p:txBody>
      </p:sp>
      <p:sp>
        <p:nvSpPr>
          <p:cNvPr id="6" name="Fußzeilenplatzhalter 5">
            <a:extLst>
              <a:ext uri="{FF2B5EF4-FFF2-40B4-BE49-F238E27FC236}">
                <a16:creationId xmlns:a16="http://schemas.microsoft.com/office/drawing/2014/main" id="{1C3FA57E-C88B-032F-6FF1-D719BE9D9C9E}"/>
              </a:ext>
            </a:extLst>
          </p:cNvPr>
          <p:cNvSpPr>
            <a:spLocks noGrp="1"/>
          </p:cNvSpPr>
          <p:nvPr>
            <p:ph type="ftr" sz="quarter" idx="11"/>
          </p:nvPr>
        </p:nvSpPr>
        <p:spPr/>
        <p:txBody>
          <a:bodyPr/>
          <a:lstStyle/>
          <a:p>
            <a:r>
              <a:rPr lang="en-GB" dirty="0"/>
              <a:t>KMH | IL Scientific Method</a:t>
            </a:r>
          </a:p>
        </p:txBody>
      </p:sp>
      <p:pic>
        <p:nvPicPr>
          <p:cNvPr id="7" name="Picture 5">
            <a:hlinkClick r:id="rId2"/>
            <a:extLst>
              <a:ext uri="{FF2B5EF4-FFF2-40B4-BE49-F238E27FC236}">
                <a16:creationId xmlns:a16="http://schemas.microsoft.com/office/drawing/2014/main" id="{01DF01F4-487F-B8FA-928B-BD9612A298E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1905"/>
          <a:stretch/>
        </p:blipFill>
        <p:spPr bwMode="auto">
          <a:xfrm>
            <a:off x="3617281" y="274500"/>
            <a:ext cx="8127608" cy="5858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12929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3D44420-6D13-DE26-48CF-3D31C28985E1}"/>
              </a:ext>
            </a:extLst>
          </p:cNvPr>
          <p:cNvSpPr>
            <a:spLocks noGrp="1"/>
          </p:cNvSpPr>
          <p:nvPr>
            <p:ph type="sldNum" sz="quarter" idx="12"/>
          </p:nvPr>
        </p:nvSpPr>
        <p:spPr/>
        <p:txBody>
          <a:bodyPr/>
          <a:lstStyle/>
          <a:p>
            <a:fld id="{D836C0FE-70CA-4950-82D6-CF602CC2B770}" type="slidenum">
              <a:rPr lang="en-GB" smtClean="0"/>
              <a:t>66</a:t>
            </a:fld>
            <a:endParaRPr lang="en-GB" dirty="0"/>
          </a:p>
        </p:txBody>
      </p:sp>
      <p:sp>
        <p:nvSpPr>
          <p:cNvPr id="3" name="Titel 2">
            <a:extLst>
              <a:ext uri="{FF2B5EF4-FFF2-40B4-BE49-F238E27FC236}">
                <a16:creationId xmlns:a16="http://schemas.microsoft.com/office/drawing/2014/main" id="{E9422CEA-F9F2-8D7E-1CF3-403AB6E4E662}"/>
              </a:ext>
            </a:extLst>
          </p:cNvPr>
          <p:cNvSpPr>
            <a:spLocks noGrp="1"/>
          </p:cNvSpPr>
          <p:nvPr>
            <p:ph type="title"/>
          </p:nvPr>
        </p:nvSpPr>
        <p:spPr/>
        <p:txBody>
          <a:bodyPr/>
          <a:lstStyle/>
          <a:p>
            <a:r>
              <a:rPr lang="en-GB" dirty="0"/>
              <a:t>@ Concept Map</a:t>
            </a:r>
          </a:p>
        </p:txBody>
      </p:sp>
      <p:sp>
        <p:nvSpPr>
          <p:cNvPr id="4" name="Inhaltsplatzhalter 3">
            <a:extLst>
              <a:ext uri="{FF2B5EF4-FFF2-40B4-BE49-F238E27FC236}">
                <a16:creationId xmlns:a16="http://schemas.microsoft.com/office/drawing/2014/main" id="{5398100E-5781-CADE-FD3A-B415B314FC4D}"/>
              </a:ext>
            </a:extLst>
          </p:cNvPr>
          <p:cNvSpPr>
            <a:spLocks noGrp="1"/>
          </p:cNvSpPr>
          <p:nvPr>
            <p:ph idx="1"/>
          </p:nvPr>
        </p:nvSpPr>
        <p:spPr>
          <a:xfrm>
            <a:off x="695325" y="1556793"/>
            <a:ext cx="5950802" cy="4607472"/>
          </a:xfrm>
        </p:spPr>
        <p:txBody>
          <a:bodyPr/>
          <a:lstStyle/>
          <a:p>
            <a:r>
              <a:rPr lang="en-GB" b="1" dirty="0"/>
              <a:t>👉 transfer texts into schematic illustrations</a:t>
            </a:r>
          </a:p>
          <a:p>
            <a:pPr lvl="1"/>
            <a:r>
              <a:rPr lang="en-GB" dirty="0"/>
              <a:t>Terms, objects</a:t>
            </a:r>
          </a:p>
          <a:p>
            <a:pPr lvl="1"/>
            <a:r>
              <a:rPr lang="en-GB" dirty="0"/>
              <a:t>Relationships</a:t>
            </a:r>
          </a:p>
          <a:p>
            <a:pPr lvl="1"/>
            <a:endParaRPr lang="en-GB" sz="1050" dirty="0"/>
          </a:p>
          <a:p>
            <a:pPr marL="0" indent="0">
              <a:buNone/>
            </a:pPr>
            <a:r>
              <a:rPr lang="en-GB" b="1" dirty="0">
                <a:solidFill>
                  <a:srgbClr val="E37823"/>
                </a:solidFill>
              </a:rPr>
              <a:t>→ Map central terms &amp; their relationships</a:t>
            </a:r>
          </a:p>
        </p:txBody>
      </p:sp>
      <p:sp>
        <p:nvSpPr>
          <p:cNvPr id="5" name="Datumsplatzhalter 4">
            <a:extLst>
              <a:ext uri="{FF2B5EF4-FFF2-40B4-BE49-F238E27FC236}">
                <a16:creationId xmlns:a16="http://schemas.microsoft.com/office/drawing/2014/main" id="{610B7900-5598-6A1B-C9CF-A0B2FDBA33E1}"/>
              </a:ext>
            </a:extLst>
          </p:cNvPr>
          <p:cNvSpPr>
            <a:spLocks noGrp="1"/>
          </p:cNvSpPr>
          <p:nvPr>
            <p:ph type="dt" sz="half" idx="10"/>
          </p:nvPr>
        </p:nvSpPr>
        <p:spPr/>
        <p:txBody>
          <a:bodyPr/>
          <a:lstStyle/>
          <a:p>
            <a:r>
              <a:rPr lang="en-GB" dirty="0"/>
              <a:t>(Cmap, n.d.)</a:t>
            </a:r>
          </a:p>
        </p:txBody>
      </p:sp>
      <p:sp>
        <p:nvSpPr>
          <p:cNvPr id="6" name="Fußzeilenplatzhalter 5">
            <a:extLst>
              <a:ext uri="{FF2B5EF4-FFF2-40B4-BE49-F238E27FC236}">
                <a16:creationId xmlns:a16="http://schemas.microsoft.com/office/drawing/2014/main" id="{8BC3F219-FAC5-4BC5-2A6C-9FB65494485E}"/>
              </a:ext>
            </a:extLst>
          </p:cNvPr>
          <p:cNvSpPr>
            <a:spLocks noGrp="1"/>
          </p:cNvSpPr>
          <p:nvPr>
            <p:ph type="ftr" sz="quarter" idx="11"/>
          </p:nvPr>
        </p:nvSpPr>
        <p:spPr/>
        <p:txBody>
          <a:bodyPr/>
          <a:lstStyle/>
          <a:p>
            <a:r>
              <a:rPr lang="en-GB" dirty="0"/>
              <a:t>KMH | IL Scientific Method</a:t>
            </a:r>
          </a:p>
        </p:txBody>
      </p:sp>
      <p:pic>
        <p:nvPicPr>
          <p:cNvPr id="7" name="Picture 2" descr="http://cmap.ihmc.us/publications/researchpapers/theorycmaps/Fig5CmapSeasons-large.png">
            <a:hlinkClick r:id="rId2"/>
            <a:extLst>
              <a:ext uri="{FF2B5EF4-FFF2-40B4-BE49-F238E27FC236}">
                <a16:creationId xmlns:a16="http://schemas.microsoft.com/office/drawing/2014/main" id="{64B6ED41-5B56-9662-95EB-302666F0D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8759" y="1081668"/>
            <a:ext cx="5570484" cy="487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066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3D44420-6D13-DE26-48CF-3D31C28985E1}"/>
              </a:ext>
            </a:extLst>
          </p:cNvPr>
          <p:cNvSpPr>
            <a:spLocks noGrp="1"/>
          </p:cNvSpPr>
          <p:nvPr>
            <p:ph type="sldNum" sz="quarter" idx="12"/>
          </p:nvPr>
        </p:nvSpPr>
        <p:spPr/>
        <p:txBody>
          <a:bodyPr/>
          <a:lstStyle/>
          <a:p>
            <a:fld id="{D836C0FE-70CA-4950-82D6-CF602CC2B770}" type="slidenum">
              <a:rPr lang="en-GB" smtClean="0"/>
              <a:t>67</a:t>
            </a:fld>
            <a:endParaRPr lang="en-GB" dirty="0"/>
          </a:p>
        </p:txBody>
      </p:sp>
      <p:sp>
        <p:nvSpPr>
          <p:cNvPr id="3" name="Titel 2">
            <a:extLst>
              <a:ext uri="{FF2B5EF4-FFF2-40B4-BE49-F238E27FC236}">
                <a16:creationId xmlns:a16="http://schemas.microsoft.com/office/drawing/2014/main" id="{E9422CEA-F9F2-8D7E-1CF3-403AB6E4E662}"/>
              </a:ext>
            </a:extLst>
          </p:cNvPr>
          <p:cNvSpPr>
            <a:spLocks noGrp="1"/>
          </p:cNvSpPr>
          <p:nvPr>
            <p:ph type="title"/>
          </p:nvPr>
        </p:nvSpPr>
        <p:spPr/>
        <p:txBody>
          <a:bodyPr/>
          <a:lstStyle/>
          <a:p>
            <a:r>
              <a:rPr lang="en-GB" dirty="0"/>
              <a:t>@ Concept Map</a:t>
            </a:r>
          </a:p>
        </p:txBody>
      </p:sp>
      <p:sp>
        <p:nvSpPr>
          <p:cNvPr id="5" name="Datumsplatzhalter 4">
            <a:extLst>
              <a:ext uri="{FF2B5EF4-FFF2-40B4-BE49-F238E27FC236}">
                <a16:creationId xmlns:a16="http://schemas.microsoft.com/office/drawing/2014/main" id="{610B7900-5598-6A1B-C9CF-A0B2FDBA33E1}"/>
              </a:ext>
            </a:extLst>
          </p:cNvPr>
          <p:cNvSpPr>
            <a:spLocks noGrp="1"/>
          </p:cNvSpPr>
          <p:nvPr>
            <p:ph type="dt" sz="half" idx="10"/>
          </p:nvPr>
        </p:nvSpPr>
        <p:spPr/>
        <p:txBody>
          <a:bodyPr/>
          <a:lstStyle/>
          <a:p>
            <a:r>
              <a:rPr lang="en-GB" dirty="0"/>
              <a:t>(3 BP, n.d.)</a:t>
            </a:r>
          </a:p>
        </p:txBody>
      </p:sp>
      <p:sp>
        <p:nvSpPr>
          <p:cNvPr id="6" name="Fußzeilenplatzhalter 5">
            <a:extLst>
              <a:ext uri="{FF2B5EF4-FFF2-40B4-BE49-F238E27FC236}">
                <a16:creationId xmlns:a16="http://schemas.microsoft.com/office/drawing/2014/main" id="{8BC3F219-FAC5-4BC5-2A6C-9FB65494485E}"/>
              </a:ext>
            </a:extLst>
          </p:cNvPr>
          <p:cNvSpPr>
            <a:spLocks noGrp="1"/>
          </p:cNvSpPr>
          <p:nvPr>
            <p:ph type="ftr" sz="quarter" idx="11"/>
          </p:nvPr>
        </p:nvSpPr>
        <p:spPr/>
        <p:txBody>
          <a:bodyPr/>
          <a:lstStyle/>
          <a:p>
            <a:r>
              <a:rPr lang="en-GB" dirty="0"/>
              <a:t>KMH | IL Scientific Method</a:t>
            </a:r>
          </a:p>
        </p:txBody>
      </p:sp>
      <p:pic>
        <p:nvPicPr>
          <p:cNvPr id="10" name="Picture 2" descr="http://3.bp.blogspot.com/-EJgqhN_icoE/UCFnqD3tBoI/AAAAAAAABDY/SO6jUR9IsgQ/s1600/Concept+Map+Example+2.jpg">
            <a:hlinkClick r:id="rId2"/>
            <a:extLst>
              <a:ext uri="{FF2B5EF4-FFF2-40B4-BE49-F238E27FC236}">
                <a16:creationId xmlns:a16="http://schemas.microsoft.com/office/drawing/2014/main" id="{981F93AA-1120-3EB2-1C63-8DEFC68D6F5D}"/>
              </a:ext>
            </a:extLst>
          </p:cNvPr>
          <p:cNvPicPr>
            <a:picLocks noGrp="1" noChangeAspect="1" noChangeArrowheads="1"/>
          </p:cNvPicPr>
          <p:nvPr>
            <p:ph idx="1"/>
          </p:nvPr>
        </p:nvPicPr>
        <p:blipFill>
          <a:blip r:embed="rId3">
            <a:graysc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5869" y="397611"/>
            <a:ext cx="6380262" cy="5806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967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277C03A-C24C-73DE-BC19-1F65D496357B}"/>
              </a:ext>
            </a:extLst>
          </p:cNvPr>
          <p:cNvSpPr>
            <a:spLocks noGrp="1"/>
          </p:cNvSpPr>
          <p:nvPr>
            <p:ph type="sldNum" sz="quarter" idx="12"/>
          </p:nvPr>
        </p:nvSpPr>
        <p:spPr/>
        <p:txBody>
          <a:bodyPr/>
          <a:lstStyle/>
          <a:p>
            <a:fld id="{D836C0FE-70CA-4950-82D6-CF602CC2B770}" type="slidenum">
              <a:rPr lang="en-GB" smtClean="0"/>
              <a:t>68</a:t>
            </a:fld>
            <a:endParaRPr lang="en-GB" dirty="0"/>
          </a:p>
        </p:txBody>
      </p:sp>
      <p:sp>
        <p:nvSpPr>
          <p:cNvPr id="3" name="Titel 2">
            <a:extLst>
              <a:ext uri="{FF2B5EF4-FFF2-40B4-BE49-F238E27FC236}">
                <a16:creationId xmlns:a16="http://schemas.microsoft.com/office/drawing/2014/main" id="{35F30564-2F10-48F3-9375-E6022526A51F}"/>
              </a:ext>
            </a:extLst>
          </p:cNvPr>
          <p:cNvSpPr>
            <a:spLocks noGrp="1"/>
          </p:cNvSpPr>
          <p:nvPr>
            <p:ph type="title"/>
          </p:nvPr>
        </p:nvSpPr>
        <p:spPr/>
        <p:txBody>
          <a:bodyPr/>
          <a:lstStyle/>
          <a:p>
            <a:r>
              <a:rPr lang="en-GB" dirty="0"/>
              <a:t>Some tools</a:t>
            </a:r>
          </a:p>
        </p:txBody>
      </p:sp>
      <p:sp>
        <p:nvSpPr>
          <p:cNvPr id="4" name="Inhaltsplatzhalter 3">
            <a:extLst>
              <a:ext uri="{FF2B5EF4-FFF2-40B4-BE49-F238E27FC236}">
                <a16:creationId xmlns:a16="http://schemas.microsoft.com/office/drawing/2014/main" id="{EF70D635-7825-D496-7197-E2A2A9E8CD9F}"/>
              </a:ext>
            </a:extLst>
          </p:cNvPr>
          <p:cNvSpPr>
            <a:spLocks noGrp="1"/>
          </p:cNvSpPr>
          <p:nvPr>
            <p:ph idx="1"/>
          </p:nvPr>
        </p:nvSpPr>
        <p:spPr/>
        <p:txBody>
          <a:bodyPr/>
          <a:lstStyle/>
          <a:p>
            <a:pPr marL="0" indent="0">
              <a:lnSpc>
                <a:spcPct val="100000"/>
              </a:lnSpc>
              <a:buNone/>
            </a:pPr>
            <a:r>
              <a:rPr lang="en-GB" b="1" dirty="0"/>
              <a:t>Mind Maps:</a:t>
            </a:r>
          </a:p>
          <a:p>
            <a:pPr>
              <a:lnSpc>
                <a:spcPct val="100000"/>
              </a:lnSpc>
            </a:pPr>
            <a:r>
              <a:rPr lang="en-GB" dirty="0"/>
              <a:t>Freeplane: </a:t>
            </a:r>
            <a:r>
              <a:rPr lang="en-GB" dirty="0">
                <a:hlinkClick r:id="rId2"/>
              </a:rPr>
              <a:t>http://freeplane.sourceforge.net</a:t>
            </a:r>
            <a:endParaRPr lang="en-GB" dirty="0"/>
          </a:p>
          <a:p>
            <a:pPr>
              <a:lnSpc>
                <a:spcPct val="100000"/>
              </a:lnSpc>
            </a:pPr>
            <a:r>
              <a:rPr lang="en-GB" dirty="0"/>
              <a:t>Freemind: </a:t>
            </a:r>
            <a:r>
              <a:rPr lang="en-GB" dirty="0">
                <a:hlinkClick r:id="rId3"/>
              </a:rPr>
              <a:t>http://freemind.sourceforge.net</a:t>
            </a:r>
            <a:endParaRPr lang="en-GB" dirty="0"/>
          </a:p>
          <a:p>
            <a:pPr>
              <a:lnSpc>
                <a:spcPct val="100000"/>
              </a:lnSpc>
            </a:pPr>
            <a:endParaRPr lang="en-GB" sz="800" dirty="0"/>
          </a:p>
          <a:p>
            <a:pPr marL="0" indent="0">
              <a:lnSpc>
                <a:spcPct val="100000"/>
              </a:lnSpc>
              <a:buNone/>
            </a:pPr>
            <a:r>
              <a:rPr lang="en-GB" b="1" dirty="0"/>
              <a:t>Concept Maps:</a:t>
            </a:r>
          </a:p>
          <a:p>
            <a:pPr>
              <a:lnSpc>
                <a:spcPct val="100000"/>
              </a:lnSpc>
            </a:pPr>
            <a:r>
              <a:rPr lang="en-GB" dirty="0"/>
              <a:t>VUE:</a:t>
            </a:r>
            <a:br>
              <a:rPr lang="en-GB" dirty="0"/>
            </a:br>
            <a:r>
              <a:rPr lang="en-GB" dirty="0">
                <a:hlinkClick r:id="rId4"/>
              </a:rPr>
              <a:t>http://vue.tufts.edu/</a:t>
            </a:r>
            <a:endParaRPr lang="en-GB" dirty="0"/>
          </a:p>
          <a:p>
            <a:pPr>
              <a:lnSpc>
                <a:spcPct val="100000"/>
              </a:lnSpc>
            </a:pPr>
            <a:r>
              <a:rPr lang="en-GB" dirty="0"/>
              <a:t>CMAP:</a:t>
            </a:r>
            <a:br>
              <a:rPr lang="en-GB" dirty="0"/>
            </a:br>
            <a:r>
              <a:rPr lang="en-GB" dirty="0">
                <a:hlinkClick r:id="rId5"/>
              </a:rPr>
              <a:t>http://cmap.ihmc.us/</a:t>
            </a:r>
            <a:endParaRPr lang="en-GB" dirty="0"/>
          </a:p>
        </p:txBody>
      </p:sp>
      <p:sp>
        <p:nvSpPr>
          <p:cNvPr id="5" name="Datumsplatzhalter 4">
            <a:extLst>
              <a:ext uri="{FF2B5EF4-FFF2-40B4-BE49-F238E27FC236}">
                <a16:creationId xmlns:a16="http://schemas.microsoft.com/office/drawing/2014/main" id="{419E9A8E-E8E8-9733-541D-411B8C69EB6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46D59D7-BD8A-3913-E31E-25C511663C35}"/>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B85864F6-864D-52EA-E095-BD45E11FD9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6000" y="476672"/>
            <a:ext cx="3319159"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267DE2D2-98C0-1402-F91A-9A26288417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6000" y="3331683"/>
            <a:ext cx="3384376" cy="2689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559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46C689C-EDDA-C939-AB12-8AD87F44EA11}"/>
              </a:ext>
            </a:extLst>
          </p:cNvPr>
          <p:cNvSpPr>
            <a:spLocks noGrp="1"/>
          </p:cNvSpPr>
          <p:nvPr>
            <p:ph type="sldNum" sz="quarter" idx="12"/>
          </p:nvPr>
        </p:nvSpPr>
        <p:spPr/>
        <p:txBody>
          <a:bodyPr/>
          <a:lstStyle/>
          <a:p>
            <a:fld id="{D836C0FE-70CA-4950-82D6-CF602CC2B770}" type="slidenum">
              <a:rPr lang="en-GB" smtClean="0"/>
              <a:t>69</a:t>
            </a:fld>
            <a:endParaRPr lang="en-GB" dirty="0"/>
          </a:p>
        </p:txBody>
      </p:sp>
      <p:sp>
        <p:nvSpPr>
          <p:cNvPr id="3" name="Titel 2">
            <a:extLst>
              <a:ext uri="{FF2B5EF4-FFF2-40B4-BE49-F238E27FC236}">
                <a16:creationId xmlns:a16="http://schemas.microsoft.com/office/drawing/2014/main" id="{138D7517-3098-9AF1-4189-19672F9126EB}"/>
              </a:ext>
            </a:extLst>
          </p:cNvPr>
          <p:cNvSpPr>
            <a:spLocks noGrp="1"/>
          </p:cNvSpPr>
          <p:nvPr>
            <p:ph type="title"/>
          </p:nvPr>
        </p:nvSpPr>
        <p:spPr>
          <a:xfrm>
            <a:off x="695326" y="476672"/>
            <a:ext cx="3889831" cy="792000"/>
          </a:xfrm>
        </p:spPr>
        <p:txBody>
          <a:bodyPr/>
          <a:lstStyle/>
          <a:p>
            <a:r>
              <a:rPr lang="en-GB" dirty="0"/>
              <a:t>What does this mean for my 3,523 hits?</a:t>
            </a:r>
          </a:p>
        </p:txBody>
      </p:sp>
      <p:sp>
        <p:nvSpPr>
          <p:cNvPr id="5" name="Datumsplatzhalter 4">
            <a:extLst>
              <a:ext uri="{FF2B5EF4-FFF2-40B4-BE49-F238E27FC236}">
                <a16:creationId xmlns:a16="http://schemas.microsoft.com/office/drawing/2014/main" id="{C8EF5830-F2E8-DCC1-3F1C-A990850CAA76}"/>
              </a:ext>
            </a:extLst>
          </p:cNvPr>
          <p:cNvSpPr>
            <a:spLocks noGrp="1"/>
          </p:cNvSpPr>
          <p:nvPr>
            <p:ph type="dt" sz="half" idx="10"/>
          </p:nvPr>
        </p:nvSpPr>
        <p:spPr/>
        <p:txBody>
          <a:bodyPr/>
          <a:lstStyle/>
          <a:p>
            <a:r>
              <a:rPr lang="en-GB" dirty="0"/>
              <a:t>(Baade, Gertel &amp; Schlottmann 2005:55)</a:t>
            </a:r>
          </a:p>
        </p:txBody>
      </p:sp>
      <p:sp>
        <p:nvSpPr>
          <p:cNvPr id="6" name="Fußzeilenplatzhalter 5">
            <a:extLst>
              <a:ext uri="{FF2B5EF4-FFF2-40B4-BE49-F238E27FC236}">
                <a16:creationId xmlns:a16="http://schemas.microsoft.com/office/drawing/2014/main" id="{48048DD2-EC94-B492-E2CD-911ACE5F71AC}"/>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A3941370-FEDB-B4A5-DD6C-34B9B0F064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4"/>
          <a:stretch/>
        </p:blipFill>
        <p:spPr bwMode="auto">
          <a:xfrm>
            <a:off x="4939292" y="485010"/>
            <a:ext cx="5098481" cy="567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7">
            <a:extLst>
              <a:ext uri="{FF2B5EF4-FFF2-40B4-BE49-F238E27FC236}">
                <a16:creationId xmlns:a16="http://schemas.microsoft.com/office/drawing/2014/main" id="{93C2F8CE-8C1E-6B67-E3BF-64C0B3F0A059}"/>
              </a:ext>
            </a:extLst>
          </p:cNvPr>
          <p:cNvSpPr/>
          <p:nvPr/>
        </p:nvSpPr>
        <p:spPr>
          <a:xfrm>
            <a:off x="5712380" y="1398485"/>
            <a:ext cx="3672408" cy="3528392"/>
          </a:xfrm>
          <a:prstGeom prst="rect">
            <a:avLst/>
          </a:prstGeom>
          <a:noFill/>
          <a:ln w="76200">
            <a:solidFill>
              <a:srgbClr val="E37823"/>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ctr"/>
          <a:lstStyle/>
          <a:p>
            <a:pPr algn="ctr"/>
            <a:endParaRPr lang="en-GB" dirty="0"/>
          </a:p>
        </p:txBody>
      </p:sp>
      <p:sp>
        <p:nvSpPr>
          <p:cNvPr id="9" name="Pfeil: nach rechts 8">
            <a:extLst>
              <a:ext uri="{FF2B5EF4-FFF2-40B4-BE49-F238E27FC236}">
                <a16:creationId xmlns:a16="http://schemas.microsoft.com/office/drawing/2014/main" id="{22ADDF3A-7163-7A82-A448-87F5340CCE50}"/>
              </a:ext>
            </a:extLst>
          </p:cNvPr>
          <p:cNvSpPr/>
          <p:nvPr/>
        </p:nvSpPr>
        <p:spPr>
          <a:xfrm rot="10800000">
            <a:off x="9944787" y="5091983"/>
            <a:ext cx="2094426" cy="1072282"/>
          </a:xfrm>
          <a:prstGeom prst="right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309998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F6E5B4-0E71-5088-FCC9-FFE586044595}"/>
              </a:ext>
            </a:extLst>
          </p:cNvPr>
          <p:cNvSpPr>
            <a:spLocks noGrp="1"/>
          </p:cNvSpPr>
          <p:nvPr>
            <p:ph type="sldNum" sz="quarter" idx="12"/>
          </p:nvPr>
        </p:nvSpPr>
        <p:spPr/>
        <p:txBody>
          <a:bodyPr/>
          <a:lstStyle/>
          <a:p>
            <a:fld id="{D836C0FE-70CA-4950-82D6-CF602CC2B770}" type="slidenum">
              <a:rPr lang="en-GB" smtClean="0"/>
              <a:t>7</a:t>
            </a:fld>
            <a:endParaRPr lang="en-GB" dirty="0"/>
          </a:p>
        </p:txBody>
      </p:sp>
      <p:sp>
        <p:nvSpPr>
          <p:cNvPr id="3" name="Titel 2">
            <a:extLst>
              <a:ext uri="{FF2B5EF4-FFF2-40B4-BE49-F238E27FC236}">
                <a16:creationId xmlns:a16="http://schemas.microsoft.com/office/drawing/2014/main" id="{9B106F71-3371-B85B-587A-42757238D846}"/>
              </a:ext>
            </a:extLst>
          </p:cNvPr>
          <p:cNvSpPr>
            <a:spLocks noGrp="1"/>
          </p:cNvSpPr>
          <p:nvPr>
            <p:ph type="title"/>
          </p:nvPr>
        </p:nvSpPr>
        <p:spPr/>
        <p:txBody>
          <a:bodyPr/>
          <a:lstStyle/>
          <a:p>
            <a:r>
              <a:rPr lang="en-GB" dirty="0"/>
              <a:t>Another look at the research process</a:t>
            </a:r>
          </a:p>
        </p:txBody>
      </p:sp>
      <p:pic>
        <p:nvPicPr>
          <p:cNvPr id="8" name="Content Placeholder 7">
            <a:extLst>
              <a:ext uri="{FF2B5EF4-FFF2-40B4-BE49-F238E27FC236}">
                <a16:creationId xmlns:a16="http://schemas.microsoft.com/office/drawing/2014/main" id="{C622FEB0-8F12-CC55-2597-94066F3A6B2C}"/>
              </a:ext>
            </a:extLst>
          </p:cNvPr>
          <p:cNvPicPr>
            <a:picLocks noGrp="1" noChangeAspect="1"/>
          </p:cNvPicPr>
          <p:nvPr>
            <p:ph idx="1"/>
          </p:nvPr>
        </p:nvPicPr>
        <p:blipFill>
          <a:blip r:embed="rId2"/>
          <a:stretch>
            <a:fillRect/>
          </a:stretch>
        </p:blipFill>
        <p:spPr>
          <a:xfrm>
            <a:off x="3021596" y="1268672"/>
            <a:ext cx="5381740" cy="4845460"/>
          </a:xfrm>
        </p:spPr>
      </p:pic>
      <p:sp>
        <p:nvSpPr>
          <p:cNvPr id="5" name="Datumsplatzhalter 4">
            <a:extLst>
              <a:ext uri="{FF2B5EF4-FFF2-40B4-BE49-F238E27FC236}">
                <a16:creationId xmlns:a16="http://schemas.microsoft.com/office/drawing/2014/main" id="{DE5402B0-0181-FF8C-A57C-52AEE753DECC}"/>
              </a:ext>
            </a:extLst>
          </p:cNvPr>
          <p:cNvSpPr>
            <a:spLocks noGrp="1"/>
          </p:cNvSpPr>
          <p:nvPr>
            <p:ph type="dt" sz="half" idx="10"/>
          </p:nvPr>
        </p:nvSpPr>
        <p:spPr/>
        <p:txBody>
          <a:bodyPr/>
          <a:lstStyle/>
          <a:p>
            <a:r>
              <a:rPr lang="en-GB" dirty="0"/>
              <a:t>(Sheppard, 2020:7)</a:t>
            </a:r>
          </a:p>
        </p:txBody>
      </p:sp>
      <p:sp>
        <p:nvSpPr>
          <p:cNvPr id="6" name="Fußzeilenplatzhalter 5">
            <a:extLst>
              <a:ext uri="{FF2B5EF4-FFF2-40B4-BE49-F238E27FC236}">
                <a16:creationId xmlns:a16="http://schemas.microsoft.com/office/drawing/2014/main" id="{2D22E251-E412-AA5F-DBEA-0E9D496CF1EB}"/>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2759209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F239E2F-1341-A940-79A2-5765F9ECB28F}"/>
              </a:ext>
            </a:extLst>
          </p:cNvPr>
          <p:cNvSpPr>
            <a:spLocks noGrp="1"/>
          </p:cNvSpPr>
          <p:nvPr>
            <p:ph type="sldNum" sz="quarter" idx="12"/>
          </p:nvPr>
        </p:nvSpPr>
        <p:spPr/>
        <p:txBody>
          <a:bodyPr/>
          <a:lstStyle/>
          <a:p>
            <a:fld id="{D836C0FE-70CA-4950-82D6-CF602CC2B770}" type="slidenum">
              <a:rPr lang="en-GB" smtClean="0"/>
              <a:t>70</a:t>
            </a:fld>
            <a:endParaRPr lang="en-GB" dirty="0"/>
          </a:p>
        </p:txBody>
      </p:sp>
      <p:sp>
        <p:nvSpPr>
          <p:cNvPr id="3" name="Titel 2">
            <a:extLst>
              <a:ext uri="{FF2B5EF4-FFF2-40B4-BE49-F238E27FC236}">
                <a16:creationId xmlns:a16="http://schemas.microsoft.com/office/drawing/2014/main" id="{E82316B7-B9B7-C582-C246-4B0D0FBC533B}"/>
              </a:ext>
            </a:extLst>
          </p:cNvPr>
          <p:cNvSpPr>
            <a:spLocks noGrp="1"/>
          </p:cNvSpPr>
          <p:nvPr>
            <p:ph type="title"/>
          </p:nvPr>
        </p:nvSpPr>
        <p:spPr/>
        <p:txBody>
          <a:bodyPr/>
          <a:lstStyle/>
          <a:p>
            <a:r>
              <a:rPr lang="en-GB" dirty="0"/>
              <a:t>Boarding complete?</a:t>
            </a:r>
          </a:p>
        </p:txBody>
      </p:sp>
      <p:pic>
        <p:nvPicPr>
          <p:cNvPr id="8" name="Inhaltsplatzhalter 7">
            <a:extLst>
              <a:ext uri="{FF2B5EF4-FFF2-40B4-BE49-F238E27FC236}">
                <a16:creationId xmlns:a16="http://schemas.microsoft.com/office/drawing/2014/main" id="{F0E8F3D9-B979-F66A-8B1E-AC7A68985136}"/>
              </a:ext>
            </a:extLst>
          </p:cNvPr>
          <p:cNvPicPr>
            <a:picLocks noGrp="1" noChangeAspect="1"/>
          </p:cNvPicPr>
          <p:nvPr>
            <p:ph idx="1"/>
          </p:nvPr>
        </p:nvPicPr>
        <p:blipFill>
          <a:blip r:embed="rId2"/>
          <a:stretch>
            <a:fillRect/>
          </a:stretch>
        </p:blipFill>
        <p:spPr>
          <a:xfrm>
            <a:off x="695324" y="2052577"/>
            <a:ext cx="10800675" cy="3550394"/>
          </a:xfrm>
        </p:spPr>
      </p:pic>
      <p:sp>
        <p:nvSpPr>
          <p:cNvPr id="5" name="Datumsplatzhalter 4">
            <a:extLst>
              <a:ext uri="{FF2B5EF4-FFF2-40B4-BE49-F238E27FC236}">
                <a16:creationId xmlns:a16="http://schemas.microsoft.com/office/drawing/2014/main" id="{3874E914-0105-C701-3B24-1196266AC885}"/>
              </a:ext>
            </a:extLst>
          </p:cNvPr>
          <p:cNvSpPr>
            <a:spLocks noGrp="1"/>
          </p:cNvSpPr>
          <p:nvPr>
            <p:ph type="dt" sz="half" idx="10"/>
          </p:nvPr>
        </p:nvSpPr>
        <p:spPr/>
        <p:txBody>
          <a:bodyPr/>
          <a:lstStyle/>
          <a:p>
            <a:r>
              <a:rPr lang="en-GB" dirty="0"/>
              <a:t>(Saunders et al., 2023:80)</a:t>
            </a:r>
          </a:p>
        </p:txBody>
      </p:sp>
      <p:sp>
        <p:nvSpPr>
          <p:cNvPr id="6" name="Fußzeilenplatzhalter 5">
            <a:extLst>
              <a:ext uri="{FF2B5EF4-FFF2-40B4-BE49-F238E27FC236}">
                <a16:creationId xmlns:a16="http://schemas.microsoft.com/office/drawing/2014/main" id="{DF2D92CB-F975-5AD3-889F-508E6B19B273}"/>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3183139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How to </a:t>
            </a:r>
            <a:br>
              <a:rPr lang="en-GB" dirty="0"/>
            </a:br>
            <a:r>
              <a:rPr lang="en-GB" dirty="0"/>
              <a:t>refer to it</a:t>
            </a:r>
          </a:p>
        </p:txBody>
      </p:sp>
    </p:spTree>
    <p:extLst>
      <p:ext uri="{BB962C8B-B14F-4D97-AF65-F5344CB8AC3E}">
        <p14:creationId xmlns:p14="http://schemas.microsoft.com/office/powerpoint/2010/main" val="23708501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F239E2F-1341-A940-79A2-5765F9ECB28F}"/>
              </a:ext>
            </a:extLst>
          </p:cNvPr>
          <p:cNvSpPr>
            <a:spLocks noGrp="1"/>
          </p:cNvSpPr>
          <p:nvPr>
            <p:ph type="sldNum" sz="quarter" idx="12"/>
          </p:nvPr>
        </p:nvSpPr>
        <p:spPr/>
        <p:txBody>
          <a:bodyPr/>
          <a:lstStyle/>
          <a:p>
            <a:fld id="{D836C0FE-70CA-4950-82D6-CF602CC2B770}" type="slidenum">
              <a:rPr lang="en-GB" smtClean="0"/>
              <a:t>72</a:t>
            </a:fld>
            <a:endParaRPr lang="en-GB" dirty="0"/>
          </a:p>
        </p:txBody>
      </p:sp>
      <p:sp>
        <p:nvSpPr>
          <p:cNvPr id="3" name="Titel 2">
            <a:extLst>
              <a:ext uri="{FF2B5EF4-FFF2-40B4-BE49-F238E27FC236}">
                <a16:creationId xmlns:a16="http://schemas.microsoft.com/office/drawing/2014/main" id="{E82316B7-B9B7-C582-C246-4B0D0FBC533B}"/>
              </a:ext>
            </a:extLst>
          </p:cNvPr>
          <p:cNvSpPr>
            <a:spLocks noGrp="1"/>
          </p:cNvSpPr>
          <p:nvPr>
            <p:ph type="title"/>
          </p:nvPr>
        </p:nvSpPr>
        <p:spPr/>
        <p:txBody>
          <a:bodyPr/>
          <a:lstStyle/>
          <a:p>
            <a:r>
              <a:rPr lang="en-GB" dirty="0"/>
              <a:t>Cite it, baby!</a:t>
            </a:r>
          </a:p>
        </p:txBody>
      </p:sp>
      <p:sp>
        <p:nvSpPr>
          <p:cNvPr id="5" name="Datumsplatzhalter 4">
            <a:extLst>
              <a:ext uri="{FF2B5EF4-FFF2-40B4-BE49-F238E27FC236}">
                <a16:creationId xmlns:a16="http://schemas.microsoft.com/office/drawing/2014/main" id="{3874E914-0105-C701-3B24-1196266AC88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F2D92CB-F975-5AD3-889F-508E6B19B273}"/>
              </a:ext>
            </a:extLst>
          </p:cNvPr>
          <p:cNvSpPr>
            <a:spLocks noGrp="1"/>
          </p:cNvSpPr>
          <p:nvPr>
            <p:ph type="ftr" sz="quarter" idx="11"/>
          </p:nvPr>
        </p:nvSpPr>
        <p:spPr/>
        <p:txBody>
          <a:bodyPr/>
          <a:lstStyle/>
          <a:p>
            <a:r>
              <a:rPr lang="en-GB" dirty="0"/>
              <a:t>KMH | IL Scientific Method</a:t>
            </a:r>
          </a:p>
        </p:txBody>
      </p:sp>
      <p:sp>
        <p:nvSpPr>
          <p:cNvPr id="7" name="Inhaltsplatzhalter 6">
            <a:extLst>
              <a:ext uri="{FF2B5EF4-FFF2-40B4-BE49-F238E27FC236}">
                <a16:creationId xmlns:a16="http://schemas.microsoft.com/office/drawing/2014/main" id="{2F7ACEA4-A527-341D-5CD7-EE6C65F5A026}"/>
              </a:ext>
            </a:extLst>
          </p:cNvPr>
          <p:cNvSpPr>
            <a:spLocks noGrp="1"/>
          </p:cNvSpPr>
          <p:nvPr>
            <p:ph idx="1"/>
          </p:nvPr>
        </p:nvSpPr>
        <p:spPr/>
        <p:txBody>
          <a:bodyPr/>
          <a:lstStyle/>
          <a:p>
            <a:r>
              <a:rPr lang="en-GB" b="1" dirty="0"/>
              <a:t>Why citation is important:</a:t>
            </a:r>
          </a:p>
          <a:p>
            <a:r>
              <a:rPr lang="en-GB" dirty="0"/>
              <a:t>Remember: </a:t>
            </a:r>
            <a:r>
              <a:rPr lang="de-DE" dirty="0" err="1"/>
              <a:t>Reproducibility</a:t>
            </a:r>
            <a:r>
              <a:rPr lang="de-DE" dirty="0"/>
              <a:t>, </a:t>
            </a:r>
            <a:r>
              <a:rPr lang="de-DE" dirty="0" err="1"/>
              <a:t>Verifiability</a:t>
            </a:r>
            <a:r>
              <a:rPr lang="de-DE" dirty="0"/>
              <a:t>, Transparency etc.</a:t>
            </a:r>
          </a:p>
          <a:p>
            <a:endParaRPr lang="de-DE" dirty="0"/>
          </a:p>
          <a:p>
            <a:r>
              <a:rPr lang="de-DE" b="1" dirty="0"/>
              <a:t>2 </a:t>
            </a:r>
            <a:r>
              <a:rPr lang="de-DE" b="1" dirty="0" err="1"/>
              <a:t>reasons</a:t>
            </a:r>
            <a:r>
              <a:rPr lang="de-DE" b="1" dirty="0"/>
              <a:t>:</a:t>
            </a:r>
          </a:p>
          <a:p>
            <a:pPr lvl="1"/>
            <a:r>
              <a:rPr lang="de-DE" b="1" dirty="0"/>
              <a:t>Internal: </a:t>
            </a:r>
            <a:r>
              <a:rPr lang="de-DE" dirty="0" err="1"/>
              <a:t>you</a:t>
            </a:r>
            <a:r>
              <a:rPr lang="de-DE" dirty="0"/>
              <a:t> </a:t>
            </a:r>
            <a:r>
              <a:rPr lang="de-DE" dirty="0" err="1"/>
              <a:t>should</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adress</a:t>
            </a:r>
            <a:r>
              <a:rPr lang="de-DE" dirty="0"/>
              <a:t> </a:t>
            </a:r>
            <a:r>
              <a:rPr lang="de-DE" dirty="0" err="1"/>
              <a:t>your</a:t>
            </a:r>
            <a:r>
              <a:rPr lang="de-DE" dirty="0"/>
              <a:t> </a:t>
            </a:r>
            <a:r>
              <a:rPr lang="de-DE" dirty="0" err="1"/>
              <a:t>materials</a:t>
            </a:r>
            <a:endParaRPr lang="de-DE" dirty="0"/>
          </a:p>
          <a:p>
            <a:pPr lvl="2"/>
            <a:r>
              <a:rPr lang="de-DE" dirty="0"/>
              <a:t>Clear </a:t>
            </a:r>
            <a:r>
              <a:rPr lang="de-DE" dirty="0" err="1"/>
              <a:t>reference</a:t>
            </a:r>
            <a:endParaRPr lang="de-DE" dirty="0"/>
          </a:p>
          <a:p>
            <a:pPr lvl="1"/>
            <a:r>
              <a:rPr lang="de-DE" b="1" dirty="0"/>
              <a:t>External: </a:t>
            </a:r>
            <a:r>
              <a:rPr lang="de-DE" dirty="0" err="1"/>
              <a:t>You</a:t>
            </a:r>
            <a:r>
              <a:rPr lang="de-DE" dirty="0"/>
              <a:t> </a:t>
            </a:r>
            <a:r>
              <a:rPr lang="de-DE" dirty="0" err="1"/>
              <a:t>must</a:t>
            </a:r>
            <a:r>
              <a:rPr lang="de-DE" dirty="0"/>
              <a:t> </a:t>
            </a:r>
            <a:r>
              <a:rPr lang="en-US" dirty="0"/>
              <a:t>clearly label adopted ideas, figures, data, code etc. in your work</a:t>
            </a:r>
          </a:p>
          <a:p>
            <a:pPr lvl="2"/>
            <a:r>
              <a:rPr lang="de-DE" dirty="0"/>
              <a:t>👉 </a:t>
            </a:r>
            <a:r>
              <a:rPr lang="en-US" dirty="0"/>
              <a:t>Honesty &amp; respect</a:t>
            </a:r>
            <a:endParaRPr lang="de-DE" dirty="0"/>
          </a:p>
          <a:p>
            <a:pPr lvl="1"/>
            <a:endParaRPr lang="en-GB" dirty="0"/>
          </a:p>
        </p:txBody>
      </p:sp>
    </p:spTree>
    <p:extLst>
      <p:ext uri="{BB962C8B-B14F-4D97-AF65-F5344CB8AC3E}">
        <p14:creationId xmlns:p14="http://schemas.microsoft.com/office/powerpoint/2010/main" val="4259206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F9ED6BB-6514-218A-4310-F712C96D14DE}"/>
              </a:ext>
            </a:extLst>
          </p:cNvPr>
          <p:cNvSpPr>
            <a:spLocks noGrp="1"/>
          </p:cNvSpPr>
          <p:nvPr>
            <p:ph type="sldNum" sz="quarter" idx="12"/>
          </p:nvPr>
        </p:nvSpPr>
        <p:spPr/>
        <p:txBody>
          <a:bodyPr/>
          <a:lstStyle/>
          <a:p>
            <a:fld id="{D836C0FE-70CA-4950-82D6-CF602CC2B770}" type="slidenum">
              <a:rPr lang="de-DE" smtClean="0"/>
              <a:t>73</a:t>
            </a:fld>
            <a:endParaRPr lang="de-DE" dirty="0"/>
          </a:p>
        </p:txBody>
      </p:sp>
      <p:sp>
        <p:nvSpPr>
          <p:cNvPr id="3" name="Titel 2">
            <a:extLst>
              <a:ext uri="{FF2B5EF4-FFF2-40B4-BE49-F238E27FC236}">
                <a16:creationId xmlns:a16="http://schemas.microsoft.com/office/drawing/2014/main" id="{7DC9B71D-1FDC-2106-AE03-604CDA287EE3}"/>
              </a:ext>
            </a:extLst>
          </p:cNvPr>
          <p:cNvSpPr>
            <a:spLocks noGrp="1"/>
          </p:cNvSpPr>
          <p:nvPr>
            <p:ph type="title"/>
          </p:nvPr>
        </p:nvSpPr>
        <p:spPr/>
        <p:txBody>
          <a:bodyPr/>
          <a:lstStyle/>
          <a:p>
            <a:r>
              <a:rPr lang="en-GB" dirty="0"/>
              <a:t>@ external: Referencing &amp; Hip-Hop</a:t>
            </a:r>
          </a:p>
        </p:txBody>
      </p:sp>
      <p:sp>
        <p:nvSpPr>
          <p:cNvPr id="4" name="Inhaltsplatzhalter 3">
            <a:extLst>
              <a:ext uri="{FF2B5EF4-FFF2-40B4-BE49-F238E27FC236}">
                <a16:creationId xmlns:a16="http://schemas.microsoft.com/office/drawing/2014/main" id="{0FE49E64-2964-06CE-5465-05CC74649539}"/>
              </a:ext>
            </a:extLst>
          </p:cNvPr>
          <p:cNvSpPr>
            <a:spLocks noGrp="1"/>
          </p:cNvSpPr>
          <p:nvPr>
            <p:ph idx="1"/>
          </p:nvPr>
        </p:nvSpPr>
        <p:spPr>
          <a:xfrm>
            <a:off x="695325" y="1556793"/>
            <a:ext cx="6757035" cy="4607472"/>
          </a:xfrm>
        </p:spPr>
        <p:txBody>
          <a:bodyPr/>
          <a:lstStyle/>
          <a:p>
            <a:r>
              <a:rPr lang="en-US" dirty="0"/>
              <a:t>Quotation as a subcultural form of </a:t>
            </a:r>
            <a:br>
              <a:rPr lang="en-US" dirty="0"/>
            </a:br>
            <a:r>
              <a:rPr lang="en-US" b="1" dirty="0" err="1"/>
              <a:t>recognising</a:t>
            </a:r>
            <a:r>
              <a:rPr lang="en-US" b="1" dirty="0"/>
              <a:t> the achievements of others</a:t>
            </a:r>
            <a:r>
              <a:rPr lang="en-US" dirty="0"/>
              <a:t> </a:t>
            </a:r>
            <a:endParaRPr lang="de-DE" dirty="0"/>
          </a:p>
          <a:p>
            <a:pPr lvl="1"/>
            <a:r>
              <a:rPr lang="de-DE" dirty="0"/>
              <a:t>Sampling &amp; Hooks</a:t>
            </a:r>
          </a:p>
          <a:p>
            <a:pPr lvl="1"/>
            <a:endParaRPr lang="de-DE" sz="900" dirty="0"/>
          </a:p>
          <a:p>
            <a:r>
              <a:rPr lang="de-DE" b="1" dirty="0" err="1"/>
              <a:t>Without</a:t>
            </a:r>
            <a:r>
              <a:rPr lang="de-DE" b="1" dirty="0"/>
              <a:t> </a:t>
            </a:r>
            <a:r>
              <a:rPr lang="de-DE" b="1" dirty="0" err="1"/>
              <a:t>this</a:t>
            </a:r>
            <a:r>
              <a:rPr lang="de-DE" b="1" dirty="0"/>
              <a:t> </a:t>
            </a:r>
            <a:r>
              <a:rPr lang="de-DE" b="1" dirty="0" err="1"/>
              <a:t>regonition</a:t>
            </a:r>
            <a:r>
              <a:rPr lang="de-DE" b="1" dirty="0"/>
              <a:t>:</a:t>
            </a:r>
            <a:br>
              <a:rPr lang="de-DE" dirty="0"/>
            </a:br>
            <a:r>
              <a:rPr lang="en-US" b="1" dirty="0">
                <a:solidFill>
                  <a:schemeClr val="tx2"/>
                </a:solidFill>
              </a:rPr>
              <a:t>Plagiarism</a:t>
            </a:r>
            <a:r>
              <a:rPr lang="en-US" dirty="0"/>
              <a:t> is the act of presenting someone else's work, ideas, or words as your own without proper acknowledgment, intentionally or unintentionally. It violates academic and ethical standards by </a:t>
            </a:r>
            <a:r>
              <a:rPr lang="en-US" b="1" dirty="0"/>
              <a:t>failing to credit </a:t>
            </a:r>
            <a:r>
              <a:rPr lang="en-US" dirty="0"/>
              <a:t>the original source.</a:t>
            </a:r>
            <a:endParaRPr lang="de-DE" dirty="0"/>
          </a:p>
        </p:txBody>
      </p:sp>
      <p:sp>
        <p:nvSpPr>
          <p:cNvPr id="5" name="Datumsplatzhalter 4">
            <a:extLst>
              <a:ext uri="{FF2B5EF4-FFF2-40B4-BE49-F238E27FC236}">
                <a16:creationId xmlns:a16="http://schemas.microsoft.com/office/drawing/2014/main" id="{6A14860D-8BE3-1A84-68B8-3A58F6253EA1}"/>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B1A13B41-FB98-75C2-D67B-E79ABE18666C}"/>
              </a:ext>
            </a:extLst>
          </p:cNvPr>
          <p:cNvSpPr>
            <a:spLocks noGrp="1"/>
          </p:cNvSpPr>
          <p:nvPr>
            <p:ph type="ftr" sz="quarter" idx="11"/>
          </p:nvPr>
        </p:nvSpPr>
        <p:spPr/>
        <p:txBody>
          <a:bodyPr/>
          <a:lstStyle/>
          <a:p>
            <a:r>
              <a:rPr lang="de-DE"/>
              <a:t>KMH | IL Scientific Method</a:t>
            </a:r>
            <a:endParaRPr lang="de-DE" dirty="0"/>
          </a:p>
        </p:txBody>
      </p:sp>
      <p:pic>
        <p:nvPicPr>
          <p:cNvPr id="3074" name="Picture 2" descr="http://www.iamfatterthanyou.com/blog/wp-content/uploads/2011/04/cuz-we-got-style.jpg"/>
          <p:cNvPicPr>
            <a:picLocks noChangeAspect="1" noChangeArrowheads="1"/>
          </p:cNvPicPr>
          <p:nvPr/>
        </p:nvPicPr>
        <p:blipFill rotWithShape="1">
          <a:blip r:embed="rId2">
            <a:extLst>
              <a:ext uri="{28A0092B-C50C-407E-A947-70E740481C1C}">
                <a14:useLocalDpi xmlns:a14="http://schemas.microsoft.com/office/drawing/2010/main" val="0"/>
              </a:ext>
            </a:extLst>
          </a:blip>
          <a:srcRect r="54261"/>
          <a:stretch/>
        </p:blipFill>
        <p:spPr bwMode="auto">
          <a:xfrm>
            <a:off x="8402767" y="1712238"/>
            <a:ext cx="3093233" cy="41148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242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80B798F-71D7-3AAE-47FC-1CD1E23A8231}"/>
              </a:ext>
            </a:extLst>
          </p:cNvPr>
          <p:cNvSpPr>
            <a:spLocks noGrp="1"/>
          </p:cNvSpPr>
          <p:nvPr>
            <p:ph type="sldNum" sz="quarter" idx="12"/>
          </p:nvPr>
        </p:nvSpPr>
        <p:spPr/>
        <p:txBody>
          <a:bodyPr/>
          <a:lstStyle/>
          <a:p>
            <a:fld id="{D836C0FE-70CA-4950-82D6-CF602CC2B770}" type="slidenum">
              <a:rPr lang="de-DE" smtClean="0"/>
              <a:t>74</a:t>
            </a:fld>
            <a:endParaRPr lang="de-DE" dirty="0"/>
          </a:p>
        </p:txBody>
      </p:sp>
      <p:sp>
        <p:nvSpPr>
          <p:cNvPr id="3" name="Titel 2">
            <a:extLst>
              <a:ext uri="{FF2B5EF4-FFF2-40B4-BE49-F238E27FC236}">
                <a16:creationId xmlns:a16="http://schemas.microsoft.com/office/drawing/2014/main" id="{B6B00A63-1B3B-0713-6695-B9C764FCCD2C}"/>
              </a:ext>
            </a:extLst>
          </p:cNvPr>
          <p:cNvSpPr>
            <a:spLocks noGrp="1"/>
          </p:cNvSpPr>
          <p:nvPr>
            <p:ph type="title"/>
          </p:nvPr>
        </p:nvSpPr>
        <p:spPr/>
        <p:txBody>
          <a:bodyPr/>
          <a:lstStyle/>
          <a:p>
            <a:r>
              <a:rPr lang="en-GB" dirty="0"/>
              <a:t>Cause we got style!</a:t>
            </a:r>
          </a:p>
        </p:txBody>
      </p:sp>
      <p:sp>
        <p:nvSpPr>
          <p:cNvPr id="4" name="Inhaltsplatzhalter 3">
            <a:extLst>
              <a:ext uri="{FF2B5EF4-FFF2-40B4-BE49-F238E27FC236}">
                <a16:creationId xmlns:a16="http://schemas.microsoft.com/office/drawing/2014/main" id="{EDFA8D5D-13AB-25F5-B5DF-E9663C636035}"/>
              </a:ext>
            </a:extLst>
          </p:cNvPr>
          <p:cNvSpPr>
            <a:spLocks noGrp="1"/>
          </p:cNvSpPr>
          <p:nvPr>
            <p:ph idx="1"/>
          </p:nvPr>
        </p:nvSpPr>
        <p:spPr>
          <a:xfrm>
            <a:off x="695325" y="1556793"/>
            <a:ext cx="5865495" cy="4607472"/>
          </a:xfrm>
        </p:spPr>
        <p:txBody>
          <a:bodyPr/>
          <a:lstStyle/>
          <a:p>
            <a:r>
              <a:rPr lang="en-GB" dirty="0"/>
              <a:t>Each academic discipline </a:t>
            </a:r>
            <a:br>
              <a:rPr lang="en-GB" dirty="0"/>
            </a:br>
            <a:r>
              <a:rPr lang="en-GB" dirty="0"/>
              <a:t>👉 </a:t>
            </a:r>
            <a:r>
              <a:rPr lang="en-GB" b="1" dirty="0"/>
              <a:t>own understanding of “proper” referencing </a:t>
            </a:r>
            <a:r>
              <a:rPr lang="en-GB" dirty="0"/>
              <a:t>of materials</a:t>
            </a:r>
          </a:p>
          <a:p>
            <a:endParaRPr lang="en-GB" dirty="0"/>
          </a:p>
          <a:p>
            <a:r>
              <a:rPr lang="en-GB" b="1" dirty="0"/>
              <a:t>Down side:</a:t>
            </a:r>
          </a:p>
          <a:p>
            <a:pPr lvl="1"/>
            <a:r>
              <a:rPr lang="en-GB" dirty="0"/>
              <a:t>Numerous citation formats and strategies</a:t>
            </a:r>
          </a:p>
          <a:p>
            <a:r>
              <a:rPr lang="en-GB" b="1" dirty="0"/>
              <a:t>Plus side:</a:t>
            </a:r>
          </a:p>
          <a:p>
            <a:pPr lvl="1"/>
            <a:r>
              <a:rPr lang="en-GB" dirty="0"/>
              <a:t>Well documents standards</a:t>
            </a:r>
          </a:p>
        </p:txBody>
      </p:sp>
      <p:sp>
        <p:nvSpPr>
          <p:cNvPr id="5" name="Datumsplatzhalter 4">
            <a:extLst>
              <a:ext uri="{FF2B5EF4-FFF2-40B4-BE49-F238E27FC236}">
                <a16:creationId xmlns:a16="http://schemas.microsoft.com/office/drawing/2014/main" id="{9DE9A799-5CC8-6429-7852-DA17CBE8167C}"/>
              </a:ext>
            </a:extLst>
          </p:cNvPr>
          <p:cNvSpPr>
            <a:spLocks noGrp="1"/>
          </p:cNvSpPr>
          <p:nvPr>
            <p:ph type="dt" sz="half" idx="10"/>
          </p:nvPr>
        </p:nvSpPr>
        <p:spPr>
          <a:xfrm>
            <a:off x="3758430" y="6439500"/>
            <a:ext cx="3672000" cy="144000"/>
          </a:xfrm>
        </p:spPr>
        <p:txBody>
          <a:bodyPr/>
          <a:lstStyle/>
          <a:p>
            <a:r>
              <a:rPr lang="de-DE"/>
              <a:t>(Wikipedia, 2024)</a:t>
            </a:r>
            <a:endParaRPr lang="de-DE" dirty="0"/>
          </a:p>
        </p:txBody>
      </p:sp>
      <p:sp>
        <p:nvSpPr>
          <p:cNvPr id="6" name="Fußzeilenplatzhalter 5">
            <a:extLst>
              <a:ext uri="{FF2B5EF4-FFF2-40B4-BE49-F238E27FC236}">
                <a16:creationId xmlns:a16="http://schemas.microsoft.com/office/drawing/2014/main" id="{5887EA11-0383-0EE4-C8F5-14C0158BE33D}"/>
              </a:ext>
            </a:extLst>
          </p:cNvPr>
          <p:cNvSpPr>
            <a:spLocks noGrp="1"/>
          </p:cNvSpPr>
          <p:nvPr>
            <p:ph type="ftr" sz="quarter" idx="11"/>
          </p:nvPr>
        </p:nvSpPr>
        <p:spPr/>
        <p:txBody>
          <a:bodyPr/>
          <a:lstStyle/>
          <a:p>
            <a:r>
              <a:rPr lang="de-DE"/>
              <a:t>KMH | IL Scientific Method</a:t>
            </a:r>
            <a:endParaRPr lang="de-DE" dirty="0"/>
          </a:p>
        </p:txBody>
      </p:sp>
      <p:pic>
        <p:nvPicPr>
          <p:cNvPr id="8" name="Picture 7">
            <a:hlinkClick r:id="rId2"/>
            <a:extLst>
              <a:ext uri="{FF2B5EF4-FFF2-40B4-BE49-F238E27FC236}">
                <a16:creationId xmlns:a16="http://schemas.microsoft.com/office/drawing/2014/main" id="{0E0E7DEE-ECD0-10D5-C3E2-1BBC9DE4C76A}"/>
              </a:ext>
            </a:extLst>
          </p:cNvPr>
          <p:cNvPicPr>
            <a:picLocks noChangeAspect="1"/>
          </p:cNvPicPr>
          <p:nvPr/>
        </p:nvPicPr>
        <p:blipFill>
          <a:blip r:embed="rId3"/>
          <a:stretch>
            <a:fillRect/>
          </a:stretch>
        </p:blipFill>
        <p:spPr>
          <a:xfrm>
            <a:off x="6317280" y="476672"/>
            <a:ext cx="5178720" cy="13116330"/>
          </a:xfrm>
          <a:prstGeom prst="rect">
            <a:avLst/>
          </a:prstGeom>
        </p:spPr>
      </p:pic>
    </p:spTree>
    <p:extLst>
      <p:ext uri="{BB962C8B-B14F-4D97-AF65-F5344CB8AC3E}">
        <p14:creationId xmlns:p14="http://schemas.microsoft.com/office/powerpoint/2010/main" val="3938026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E4A7814-25DB-E759-E45B-783A4440B78F}"/>
              </a:ext>
            </a:extLst>
          </p:cNvPr>
          <p:cNvSpPr>
            <a:spLocks noGrp="1"/>
          </p:cNvSpPr>
          <p:nvPr>
            <p:ph type="sldNum" sz="quarter" idx="12"/>
          </p:nvPr>
        </p:nvSpPr>
        <p:spPr/>
        <p:txBody>
          <a:bodyPr/>
          <a:lstStyle/>
          <a:p>
            <a:fld id="{D836C0FE-70CA-4950-82D6-CF602CC2B770}" type="slidenum">
              <a:rPr lang="de-DE" smtClean="0"/>
              <a:t>75</a:t>
            </a:fld>
            <a:endParaRPr lang="de-DE" dirty="0"/>
          </a:p>
        </p:txBody>
      </p:sp>
      <p:sp>
        <p:nvSpPr>
          <p:cNvPr id="3" name="Titel 2">
            <a:extLst>
              <a:ext uri="{FF2B5EF4-FFF2-40B4-BE49-F238E27FC236}">
                <a16:creationId xmlns:a16="http://schemas.microsoft.com/office/drawing/2014/main" id="{800E77B9-D9D4-D86F-83C1-C8EF01E310F9}"/>
              </a:ext>
            </a:extLst>
          </p:cNvPr>
          <p:cNvSpPr>
            <a:spLocks noGrp="1"/>
          </p:cNvSpPr>
          <p:nvPr>
            <p:ph type="title"/>
          </p:nvPr>
        </p:nvSpPr>
        <p:spPr/>
        <p:txBody>
          <a:bodyPr/>
          <a:lstStyle/>
          <a:p>
            <a:r>
              <a:rPr lang="en-GB" dirty="0"/>
              <a:t>Our standard: APA Style</a:t>
            </a:r>
          </a:p>
        </p:txBody>
      </p:sp>
      <p:sp>
        <p:nvSpPr>
          <p:cNvPr id="5" name="Datumsplatzhalter 4">
            <a:extLst>
              <a:ext uri="{FF2B5EF4-FFF2-40B4-BE49-F238E27FC236}">
                <a16:creationId xmlns:a16="http://schemas.microsoft.com/office/drawing/2014/main" id="{7957603B-15B2-1B59-5FE4-984CD1F8541D}"/>
              </a:ext>
            </a:extLst>
          </p:cNvPr>
          <p:cNvSpPr>
            <a:spLocks noGrp="1"/>
          </p:cNvSpPr>
          <p:nvPr>
            <p:ph type="dt" sz="half" idx="10"/>
          </p:nvPr>
        </p:nvSpPr>
        <p:spPr/>
        <p:txBody>
          <a:bodyPr/>
          <a:lstStyle/>
          <a:p>
            <a:r>
              <a:rPr lang="de-DE"/>
              <a:t>(APA, 2024)</a:t>
            </a:r>
            <a:endParaRPr lang="de-DE" dirty="0"/>
          </a:p>
        </p:txBody>
      </p:sp>
      <p:sp>
        <p:nvSpPr>
          <p:cNvPr id="6" name="Fußzeilenplatzhalter 5">
            <a:extLst>
              <a:ext uri="{FF2B5EF4-FFF2-40B4-BE49-F238E27FC236}">
                <a16:creationId xmlns:a16="http://schemas.microsoft.com/office/drawing/2014/main" id="{C7BFC00B-B828-C010-4B90-6BA4ED726611}"/>
              </a:ext>
            </a:extLst>
          </p:cNvPr>
          <p:cNvSpPr>
            <a:spLocks noGrp="1"/>
          </p:cNvSpPr>
          <p:nvPr>
            <p:ph type="ftr" sz="quarter" idx="11"/>
          </p:nvPr>
        </p:nvSpPr>
        <p:spPr/>
        <p:txBody>
          <a:bodyPr/>
          <a:lstStyle/>
          <a:p>
            <a:r>
              <a:rPr lang="de-DE"/>
              <a:t>KMH | IL Scientific Method</a:t>
            </a:r>
            <a:endParaRPr lang="de-DE" dirty="0"/>
          </a:p>
        </p:txBody>
      </p:sp>
      <p:pic>
        <p:nvPicPr>
          <p:cNvPr id="4098" name="Picture 2" descr="Cover of Concise Guide to APA Style, Seventh Edition (large)">
            <a:extLst>
              <a:ext uri="{FF2B5EF4-FFF2-40B4-BE49-F238E27FC236}">
                <a16:creationId xmlns:a16="http://schemas.microsoft.com/office/drawing/2014/main" id="{30E3197A-AC63-DB2E-9192-654CB58BF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253" y="1565937"/>
            <a:ext cx="3190875" cy="4524375"/>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hlinkClick r:id="rId4"/>
            <a:extLst>
              <a:ext uri="{FF2B5EF4-FFF2-40B4-BE49-F238E27FC236}">
                <a16:creationId xmlns:a16="http://schemas.microsoft.com/office/drawing/2014/main" id="{9CE2FD9B-A06D-FADD-25C2-D314209F86E9}"/>
              </a:ext>
            </a:extLst>
          </p:cNvPr>
          <p:cNvPicPr>
            <a:picLocks noGrp="1" noChangeAspect="1"/>
          </p:cNvPicPr>
          <p:nvPr>
            <p:ph idx="1"/>
          </p:nvPr>
        </p:nvPicPr>
        <p:blipFill>
          <a:blip r:embed="rId5"/>
          <a:stretch>
            <a:fillRect/>
          </a:stretch>
        </p:blipFill>
        <p:spPr>
          <a:xfrm>
            <a:off x="5226508" y="476672"/>
            <a:ext cx="6427009" cy="5604496"/>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4900232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BD6437E-705E-B965-B7B7-A4EF5AC2307E}"/>
              </a:ext>
            </a:extLst>
          </p:cNvPr>
          <p:cNvSpPr>
            <a:spLocks noGrp="1"/>
          </p:cNvSpPr>
          <p:nvPr>
            <p:ph type="sldNum" sz="quarter" idx="12"/>
          </p:nvPr>
        </p:nvSpPr>
        <p:spPr/>
        <p:txBody>
          <a:bodyPr/>
          <a:lstStyle/>
          <a:p>
            <a:fld id="{D836C0FE-70CA-4950-82D6-CF602CC2B770}" type="slidenum">
              <a:rPr lang="de-DE" smtClean="0"/>
              <a:t>76</a:t>
            </a:fld>
            <a:endParaRPr lang="de-DE" dirty="0"/>
          </a:p>
        </p:txBody>
      </p:sp>
      <p:sp>
        <p:nvSpPr>
          <p:cNvPr id="3" name="Titel 2">
            <a:extLst>
              <a:ext uri="{FF2B5EF4-FFF2-40B4-BE49-F238E27FC236}">
                <a16:creationId xmlns:a16="http://schemas.microsoft.com/office/drawing/2014/main" id="{5A1BE854-7B90-0B60-7DE1-5B9F4C6C68F2}"/>
              </a:ext>
            </a:extLst>
          </p:cNvPr>
          <p:cNvSpPr>
            <a:spLocks noGrp="1"/>
          </p:cNvSpPr>
          <p:nvPr>
            <p:ph type="title"/>
          </p:nvPr>
        </p:nvSpPr>
        <p:spPr/>
        <p:txBody>
          <a:bodyPr/>
          <a:lstStyle/>
          <a:p>
            <a:r>
              <a:rPr lang="en-GB" dirty="0"/>
              <a:t>APA Style: References</a:t>
            </a:r>
          </a:p>
        </p:txBody>
      </p:sp>
      <p:sp>
        <p:nvSpPr>
          <p:cNvPr id="4" name="Inhaltsplatzhalter 3">
            <a:extLst>
              <a:ext uri="{FF2B5EF4-FFF2-40B4-BE49-F238E27FC236}">
                <a16:creationId xmlns:a16="http://schemas.microsoft.com/office/drawing/2014/main" id="{A8B89A89-1C90-965C-6BFF-234A30E1985A}"/>
              </a:ext>
            </a:extLst>
          </p:cNvPr>
          <p:cNvSpPr>
            <a:spLocks noGrp="1"/>
          </p:cNvSpPr>
          <p:nvPr>
            <p:ph idx="1"/>
          </p:nvPr>
        </p:nvSpPr>
        <p:spPr>
          <a:xfrm>
            <a:off x="186117" y="2754876"/>
            <a:ext cx="8928100" cy="1348248"/>
          </a:xfrm>
        </p:spPr>
        <p:txBody>
          <a:bodyPr/>
          <a:lstStyle/>
          <a:p>
            <a:r>
              <a:rPr lang="en-GB" dirty="0"/>
              <a:t>👉 APA: Author-Date System</a:t>
            </a:r>
          </a:p>
          <a:p>
            <a:pPr lvl="1"/>
            <a:r>
              <a:rPr lang="en-GB" dirty="0"/>
              <a:t>No references via “footnotes”</a:t>
            </a:r>
          </a:p>
        </p:txBody>
      </p:sp>
      <p:sp>
        <p:nvSpPr>
          <p:cNvPr id="5" name="Datumsplatzhalter 4">
            <a:extLst>
              <a:ext uri="{FF2B5EF4-FFF2-40B4-BE49-F238E27FC236}">
                <a16:creationId xmlns:a16="http://schemas.microsoft.com/office/drawing/2014/main" id="{FFE13B27-7097-7927-F6A4-C7095B97A258}"/>
              </a:ext>
            </a:extLst>
          </p:cNvPr>
          <p:cNvSpPr>
            <a:spLocks noGrp="1"/>
          </p:cNvSpPr>
          <p:nvPr>
            <p:ph type="dt" sz="half" idx="10"/>
          </p:nvPr>
        </p:nvSpPr>
        <p:spPr/>
        <p:txBody>
          <a:bodyPr/>
          <a:lstStyle/>
          <a:p>
            <a:r>
              <a:rPr lang="de-DE"/>
              <a:t>(APA, 2024)</a:t>
            </a:r>
            <a:endParaRPr lang="de-DE" dirty="0"/>
          </a:p>
        </p:txBody>
      </p:sp>
      <p:sp>
        <p:nvSpPr>
          <p:cNvPr id="6" name="Fußzeilenplatzhalter 5">
            <a:extLst>
              <a:ext uri="{FF2B5EF4-FFF2-40B4-BE49-F238E27FC236}">
                <a16:creationId xmlns:a16="http://schemas.microsoft.com/office/drawing/2014/main" id="{01C2CA8C-DF04-5EBC-3C29-E7AE433ED470}"/>
              </a:ext>
            </a:extLst>
          </p:cNvPr>
          <p:cNvSpPr>
            <a:spLocks noGrp="1"/>
          </p:cNvSpPr>
          <p:nvPr>
            <p:ph type="ftr" sz="quarter" idx="11"/>
          </p:nvPr>
        </p:nvSpPr>
        <p:spPr/>
        <p:txBody>
          <a:bodyPr/>
          <a:lstStyle/>
          <a:p>
            <a:r>
              <a:rPr lang="de-DE"/>
              <a:t>KMH | IL Scientific Method</a:t>
            </a:r>
            <a:endParaRPr lang="de-DE" dirty="0"/>
          </a:p>
        </p:txBody>
      </p:sp>
      <p:pic>
        <p:nvPicPr>
          <p:cNvPr id="5122" name="Picture 2">
            <a:hlinkClick r:id="rId2"/>
            <a:extLst>
              <a:ext uri="{FF2B5EF4-FFF2-40B4-BE49-F238E27FC236}">
                <a16:creationId xmlns:a16="http://schemas.microsoft.com/office/drawing/2014/main" id="{3999FDAD-ED2A-5CAA-C000-B958E349A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329" y="1568043"/>
            <a:ext cx="7561629" cy="423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911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BD6437E-705E-B965-B7B7-A4EF5AC2307E}"/>
              </a:ext>
            </a:extLst>
          </p:cNvPr>
          <p:cNvSpPr>
            <a:spLocks noGrp="1"/>
          </p:cNvSpPr>
          <p:nvPr>
            <p:ph type="sldNum" sz="quarter" idx="12"/>
          </p:nvPr>
        </p:nvSpPr>
        <p:spPr/>
        <p:txBody>
          <a:bodyPr/>
          <a:lstStyle/>
          <a:p>
            <a:fld id="{D836C0FE-70CA-4950-82D6-CF602CC2B770}" type="slidenum">
              <a:rPr lang="de-DE" smtClean="0"/>
              <a:t>77</a:t>
            </a:fld>
            <a:endParaRPr lang="de-DE" dirty="0"/>
          </a:p>
        </p:txBody>
      </p:sp>
      <p:sp>
        <p:nvSpPr>
          <p:cNvPr id="3" name="Titel 2">
            <a:extLst>
              <a:ext uri="{FF2B5EF4-FFF2-40B4-BE49-F238E27FC236}">
                <a16:creationId xmlns:a16="http://schemas.microsoft.com/office/drawing/2014/main" id="{5A1BE854-7B90-0B60-7DE1-5B9F4C6C68F2}"/>
              </a:ext>
            </a:extLst>
          </p:cNvPr>
          <p:cNvSpPr>
            <a:spLocks noGrp="1"/>
          </p:cNvSpPr>
          <p:nvPr>
            <p:ph type="title"/>
          </p:nvPr>
        </p:nvSpPr>
        <p:spPr/>
        <p:txBody>
          <a:bodyPr/>
          <a:lstStyle/>
          <a:p>
            <a:r>
              <a:rPr lang="en-GB" dirty="0"/>
              <a:t>APA Style: References</a:t>
            </a:r>
          </a:p>
        </p:txBody>
      </p:sp>
      <p:sp>
        <p:nvSpPr>
          <p:cNvPr id="5" name="Datumsplatzhalter 4">
            <a:extLst>
              <a:ext uri="{FF2B5EF4-FFF2-40B4-BE49-F238E27FC236}">
                <a16:creationId xmlns:a16="http://schemas.microsoft.com/office/drawing/2014/main" id="{FFE13B27-7097-7927-F6A4-C7095B97A258}"/>
              </a:ext>
            </a:extLst>
          </p:cNvPr>
          <p:cNvSpPr>
            <a:spLocks noGrp="1"/>
          </p:cNvSpPr>
          <p:nvPr>
            <p:ph type="dt" sz="half" idx="10"/>
          </p:nvPr>
        </p:nvSpPr>
        <p:spPr/>
        <p:txBody>
          <a:bodyPr/>
          <a:lstStyle/>
          <a:p>
            <a:r>
              <a:rPr lang="de-DE"/>
              <a:t>(APA, 2024)</a:t>
            </a:r>
            <a:endParaRPr lang="de-DE" dirty="0"/>
          </a:p>
        </p:txBody>
      </p:sp>
      <p:sp>
        <p:nvSpPr>
          <p:cNvPr id="6" name="Fußzeilenplatzhalter 5">
            <a:extLst>
              <a:ext uri="{FF2B5EF4-FFF2-40B4-BE49-F238E27FC236}">
                <a16:creationId xmlns:a16="http://schemas.microsoft.com/office/drawing/2014/main" id="{01C2CA8C-DF04-5EBC-3C29-E7AE433ED470}"/>
              </a:ext>
            </a:extLst>
          </p:cNvPr>
          <p:cNvSpPr>
            <a:spLocks noGrp="1"/>
          </p:cNvSpPr>
          <p:nvPr>
            <p:ph type="ftr" sz="quarter" idx="11"/>
          </p:nvPr>
        </p:nvSpPr>
        <p:spPr/>
        <p:txBody>
          <a:bodyPr/>
          <a:lstStyle/>
          <a:p>
            <a:r>
              <a:rPr lang="de-DE"/>
              <a:t>KMH | IL Scientific Method</a:t>
            </a:r>
            <a:endParaRPr lang="de-DE" dirty="0"/>
          </a:p>
        </p:txBody>
      </p:sp>
      <p:pic>
        <p:nvPicPr>
          <p:cNvPr id="7" name="Grafik 6">
            <a:extLst>
              <a:ext uri="{FF2B5EF4-FFF2-40B4-BE49-F238E27FC236}">
                <a16:creationId xmlns:a16="http://schemas.microsoft.com/office/drawing/2014/main" id="{5D16C327-48DA-CEA4-E556-DFE2A32A60D4}"/>
              </a:ext>
            </a:extLst>
          </p:cNvPr>
          <p:cNvPicPr>
            <a:picLocks noChangeAspect="1"/>
          </p:cNvPicPr>
          <p:nvPr/>
        </p:nvPicPr>
        <p:blipFill>
          <a:blip r:embed="rId2"/>
          <a:stretch>
            <a:fillRect/>
          </a:stretch>
        </p:blipFill>
        <p:spPr>
          <a:xfrm>
            <a:off x="2387409" y="1341192"/>
            <a:ext cx="7417181" cy="4718292"/>
          </a:xfrm>
          <a:prstGeom prst="rect">
            <a:avLst/>
          </a:prstGeom>
        </p:spPr>
      </p:pic>
    </p:spTree>
    <p:extLst>
      <p:ext uri="{BB962C8B-B14F-4D97-AF65-F5344CB8AC3E}">
        <p14:creationId xmlns:p14="http://schemas.microsoft.com/office/powerpoint/2010/main" val="395056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B017282-0ED1-5288-FE00-9AEC6F9E6453}"/>
              </a:ext>
            </a:extLst>
          </p:cNvPr>
          <p:cNvSpPr>
            <a:spLocks noGrp="1"/>
          </p:cNvSpPr>
          <p:nvPr>
            <p:ph type="sldNum" sz="quarter" idx="12"/>
          </p:nvPr>
        </p:nvSpPr>
        <p:spPr/>
        <p:txBody>
          <a:bodyPr/>
          <a:lstStyle/>
          <a:p>
            <a:fld id="{D836C0FE-70CA-4950-82D6-CF602CC2B770}" type="slidenum">
              <a:rPr lang="de-DE" smtClean="0"/>
              <a:t>78</a:t>
            </a:fld>
            <a:endParaRPr lang="de-DE" dirty="0"/>
          </a:p>
        </p:txBody>
      </p:sp>
      <p:sp>
        <p:nvSpPr>
          <p:cNvPr id="3" name="Titel 2">
            <a:extLst>
              <a:ext uri="{FF2B5EF4-FFF2-40B4-BE49-F238E27FC236}">
                <a16:creationId xmlns:a16="http://schemas.microsoft.com/office/drawing/2014/main" id="{DCFA5A15-CF4C-6C1D-5EB5-873B784B2BCF}"/>
              </a:ext>
            </a:extLst>
          </p:cNvPr>
          <p:cNvSpPr>
            <a:spLocks noGrp="1"/>
          </p:cNvSpPr>
          <p:nvPr>
            <p:ph type="title"/>
          </p:nvPr>
        </p:nvSpPr>
        <p:spPr/>
        <p:txBody>
          <a:bodyPr/>
          <a:lstStyle/>
          <a:p>
            <a:r>
              <a:rPr lang="en-GB" dirty="0"/>
              <a:t>APA Style Reference Examples: Articles</a:t>
            </a:r>
          </a:p>
        </p:txBody>
      </p:sp>
      <p:pic>
        <p:nvPicPr>
          <p:cNvPr id="8" name="Content Placeholder 7">
            <a:hlinkClick r:id="rId2"/>
            <a:extLst>
              <a:ext uri="{FF2B5EF4-FFF2-40B4-BE49-F238E27FC236}">
                <a16:creationId xmlns:a16="http://schemas.microsoft.com/office/drawing/2014/main" id="{F684E388-F23E-921C-7DB5-AE61E5CDA607}"/>
              </a:ext>
            </a:extLst>
          </p:cNvPr>
          <p:cNvPicPr>
            <a:picLocks noGrp="1" noChangeAspect="1"/>
          </p:cNvPicPr>
          <p:nvPr>
            <p:ph idx="1"/>
          </p:nvPr>
        </p:nvPicPr>
        <p:blipFill>
          <a:blip r:embed="rId3"/>
          <a:stretch>
            <a:fillRect/>
          </a:stretch>
        </p:blipFill>
        <p:spPr>
          <a:xfrm>
            <a:off x="1833080" y="1379313"/>
            <a:ext cx="8525839" cy="4606925"/>
          </a:xfrm>
        </p:spPr>
      </p:pic>
      <p:sp>
        <p:nvSpPr>
          <p:cNvPr id="5" name="Datumsplatzhalter 4">
            <a:extLst>
              <a:ext uri="{FF2B5EF4-FFF2-40B4-BE49-F238E27FC236}">
                <a16:creationId xmlns:a16="http://schemas.microsoft.com/office/drawing/2014/main" id="{5D72AF44-1F93-046D-4170-2C21B79A8283}"/>
              </a:ext>
            </a:extLst>
          </p:cNvPr>
          <p:cNvSpPr>
            <a:spLocks noGrp="1"/>
          </p:cNvSpPr>
          <p:nvPr>
            <p:ph type="dt" sz="half" idx="10"/>
          </p:nvPr>
        </p:nvSpPr>
        <p:spPr/>
        <p:txBody>
          <a:bodyPr/>
          <a:lstStyle/>
          <a:p>
            <a:r>
              <a:rPr lang="de-DE"/>
              <a:t>(APA, 2023)</a:t>
            </a:r>
            <a:endParaRPr lang="de-DE" dirty="0"/>
          </a:p>
        </p:txBody>
      </p:sp>
      <p:sp>
        <p:nvSpPr>
          <p:cNvPr id="6" name="Fußzeilenplatzhalter 5">
            <a:extLst>
              <a:ext uri="{FF2B5EF4-FFF2-40B4-BE49-F238E27FC236}">
                <a16:creationId xmlns:a16="http://schemas.microsoft.com/office/drawing/2014/main" id="{1F8DD594-5C99-9089-965F-F63AE78E28CD}"/>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3548783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B017282-0ED1-5288-FE00-9AEC6F9E6453}"/>
              </a:ext>
            </a:extLst>
          </p:cNvPr>
          <p:cNvSpPr>
            <a:spLocks noGrp="1"/>
          </p:cNvSpPr>
          <p:nvPr>
            <p:ph type="sldNum" sz="quarter" idx="12"/>
          </p:nvPr>
        </p:nvSpPr>
        <p:spPr/>
        <p:txBody>
          <a:bodyPr/>
          <a:lstStyle/>
          <a:p>
            <a:fld id="{D836C0FE-70CA-4950-82D6-CF602CC2B770}" type="slidenum">
              <a:rPr lang="de-DE" smtClean="0"/>
              <a:t>79</a:t>
            </a:fld>
            <a:endParaRPr lang="de-DE" dirty="0"/>
          </a:p>
        </p:txBody>
      </p:sp>
      <p:sp>
        <p:nvSpPr>
          <p:cNvPr id="3" name="Titel 2">
            <a:extLst>
              <a:ext uri="{FF2B5EF4-FFF2-40B4-BE49-F238E27FC236}">
                <a16:creationId xmlns:a16="http://schemas.microsoft.com/office/drawing/2014/main" id="{DCFA5A15-CF4C-6C1D-5EB5-873B784B2BCF}"/>
              </a:ext>
            </a:extLst>
          </p:cNvPr>
          <p:cNvSpPr>
            <a:spLocks noGrp="1"/>
          </p:cNvSpPr>
          <p:nvPr>
            <p:ph type="title"/>
          </p:nvPr>
        </p:nvSpPr>
        <p:spPr/>
        <p:txBody>
          <a:bodyPr/>
          <a:lstStyle/>
          <a:p>
            <a:r>
              <a:rPr lang="en-GB" dirty="0"/>
              <a:t>APA Style Reference Examples: Books &amp; Book chapters</a:t>
            </a:r>
          </a:p>
        </p:txBody>
      </p:sp>
      <p:pic>
        <p:nvPicPr>
          <p:cNvPr id="8" name="Content Placeholder 7">
            <a:hlinkClick r:id="rId2"/>
            <a:extLst>
              <a:ext uri="{FF2B5EF4-FFF2-40B4-BE49-F238E27FC236}">
                <a16:creationId xmlns:a16="http://schemas.microsoft.com/office/drawing/2014/main" id="{F684E388-F23E-921C-7DB5-AE61E5CDA60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8253" b="-28253"/>
          <a:stretch/>
        </p:blipFill>
        <p:spPr>
          <a:xfrm>
            <a:off x="1227272" y="1051966"/>
            <a:ext cx="9737456" cy="5261620"/>
          </a:xfrm>
        </p:spPr>
      </p:pic>
      <p:sp>
        <p:nvSpPr>
          <p:cNvPr id="5" name="Datumsplatzhalter 4">
            <a:extLst>
              <a:ext uri="{FF2B5EF4-FFF2-40B4-BE49-F238E27FC236}">
                <a16:creationId xmlns:a16="http://schemas.microsoft.com/office/drawing/2014/main" id="{5D72AF44-1F93-046D-4170-2C21B79A8283}"/>
              </a:ext>
            </a:extLst>
          </p:cNvPr>
          <p:cNvSpPr>
            <a:spLocks noGrp="1"/>
          </p:cNvSpPr>
          <p:nvPr>
            <p:ph type="dt" sz="half" idx="10"/>
          </p:nvPr>
        </p:nvSpPr>
        <p:spPr/>
        <p:txBody>
          <a:bodyPr/>
          <a:lstStyle/>
          <a:p>
            <a:r>
              <a:rPr lang="de-DE"/>
              <a:t>(APA, 2023)</a:t>
            </a:r>
            <a:endParaRPr lang="de-DE" dirty="0"/>
          </a:p>
        </p:txBody>
      </p:sp>
      <p:sp>
        <p:nvSpPr>
          <p:cNvPr id="6" name="Fußzeilenplatzhalter 5">
            <a:extLst>
              <a:ext uri="{FF2B5EF4-FFF2-40B4-BE49-F238E27FC236}">
                <a16:creationId xmlns:a16="http://schemas.microsoft.com/office/drawing/2014/main" id="{1F8DD594-5C99-9089-965F-F63AE78E28CD}"/>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4135522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4EC8CED-1198-D1DA-B599-91E36952BA5D}"/>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6B5A7947-1778-40C3-4D0A-0B3568842F09}"/>
              </a:ext>
            </a:extLst>
          </p:cNvPr>
          <p:cNvSpPr>
            <a:spLocks noGrp="1"/>
          </p:cNvSpPr>
          <p:nvPr>
            <p:ph type="title"/>
          </p:nvPr>
        </p:nvSpPr>
        <p:spPr/>
        <p:txBody>
          <a:bodyPr/>
          <a:lstStyle/>
          <a:p>
            <a:r>
              <a:rPr lang="en-GB" dirty="0"/>
              <a:t>Step 1: Choos a topic</a:t>
            </a:r>
          </a:p>
        </p:txBody>
      </p:sp>
      <p:sp>
        <p:nvSpPr>
          <p:cNvPr id="4" name="Inhaltsplatzhalter 3">
            <a:extLst>
              <a:ext uri="{FF2B5EF4-FFF2-40B4-BE49-F238E27FC236}">
                <a16:creationId xmlns:a16="http://schemas.microsoft.com/office/drawing/2014/main" id="{AB68A72A-9CD2-3337-B189-B1965BA1B2D1}"/>
              </a:ext>
            </a:extLst>
          </p:cNvPr>
          <p:cNvSpPr>
            <a:spLocks noGrp="1"/>
          </p:cNvSpPr>
          <p:nvPr>
            <p:ph idx="1"/>
          </p:nvPr>
        </p:nvSpPr>
        <p:spPr/>
        <p:txBody>
          <a:bodyPr/>
          <a:lstStyle/>
          <a:p>
            <a:r>
              <a:rPr lang="en-GB" b="1" dirty="0"/>
              <a:t>Ideal:</a:t>
            </a:r>
          </a:p>
          <a:p>
            <a:pPr lvl="1"/>
            <a:r>
              <a:rPr lang="en-GB" dirty="0"/>
              <a:t>Based on your interests</a:t>
            </a:r>
          </a:p>
          <a:p>
            <a:pPr lvl="1"/>
            <a:r>
              <a:rPr lang="en-GB" dirty="0"/>
              <a:t>Based on a peers recommendation</a:t>
            </a:r>
          </a:p>
          <a:p>
            <a:pPr marL="363537" lvl="1" indent="0">
              <a:buNone/>
            </a:pPr>
            <a:r>
              <a:rPr lang="en-GB" b="1" dirty="0">
                <a:solidFill>
                  <a:schemeClr val="tx2"/>
                </a:solidFill>
              </a:rPr>
              <a:t>👉 If you are not sure: Talk to your peers &amp; lecturers</a:t>
            </a:r>
            <a:r>
              <a:rPr lang="en-GB" dirty="0"/>
              <a:t> </a:t>
            </a:r>
          </a:p>
          <a:p>
            <a:pPr lvl="1"/>
            <a:endParaRPr lang="en-GB" dirty="0"/>
          </a:p>
          <a:p>
            <a:r>
              <a:rPr lang="en-GB" b="1" dirty="0"/>
              <a:t>Not so ideal:</a:t>
            </a:r>
          </a:p>
          <a:p>
            <a:pPr lvl="1"/>
            <a:r>
              <a:rPr lang="en-GB" dirty="0"/>
              <a:t>Because of funding</a:t>
            </a:r>
          </a:p>
        </p:txBody>
      </p:sp>
      <p:sp>
        <p:nvSpPr>
          <p:cNvPr id="5" name="Datumsplatzhalter 4">
            <a:extLst>
              <a:ext uri="{FF2B5EF4-FFF2-40B4-BE49-F238E27FC236}">
                <a16:creationId xmlns:a16="http://schemas.microsoft.com/office/drawing/2014/main" id="{8B2E6978-EA5A-A7BF-EE78-8E0B999081C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56E0201-392F-AB3E-12B4-BBAE8F564671}"/>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847194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B017282-0ED1-5288-FE00-9AEC6F9E6453}"/>
              </a:ext>
            </a:extLst>
          </p:cNvPr>
          <p:cNvSpPr>
            <a:spLocks noGrp="1"/>
          </p:cNvSpPr>
          <p:nvPr>
            <p:ph type="sldNum" sz="quarter" idx="12"/>
          </p:nvPr>
        </p:nvSpPr>
        <p:spPr/>
        <p:txBody>
          <a:bodyPr/>
          <a:lstStyle/>
          <a:p>
            <a:fld id="{D836C0FE-70CA-4950-82D6-CF602CC2B770}" type="slidenum">
              <a:rPr lang="de-DE" smtClean="0"/>
              <a:t>80</a:t>
            </a:fld>
            <a:endParaRPr lang="de-DE" dirty="0"/>
          </a:p>
        </p:txBody>
      </p:sp>
      <p:sp>
        <p:nvSpPr>
          <p:cNvPr id="3" name="Titel 2">
            <a:extLst>
              <a:ext uri="{FF2B5EF4-FFF2-40B4-BE49-F238E27FC236}">
                <a16:creationId xmlns:a16="http://schemas.microsoft.com/office/drawing/2014/main" id="{DCFA5A15-CF4C-6C1D-5EB5-873B784B2BCF}"/>
              </a:ext>
            </a:extLst>
          </p:cNvPr>
          <p:cNvSpPr>
            <a:spLocks noGrp="1"/>
          </p:cNvSpPr>
          <p:nvPr>
            <p:ph type="title"/>
          </p:nvPr>
        </p:nvSpPr>
        <p:spPr>
          <a:xfrm>
            <a:off x="695326" y="476672"/>
            <a:ext cx="9921424" cy="792000"/>
          </a:xfrm>
        </p:spPr>
        <p:txBody>
          <a:bodyPr/>
          <a:lstStyle/>
          <a:p>
            <a:r>
              <a:rPr lang="en-GB" dirty="0"/>
              <a:t>APA Style Reference Examples: Reports &amp; grey literature</a:t>
            </a:r>
          </a:p>
        </p:txBody>
      </p:sp>
      <p:pic>
        <p:nvPicPr>
          <p:cNvPr id="8" name="Content Placeholder 7">
            <a:hlinkClick r:id="rId2"/>
            <a:extLst>
              <a:ext uri="{FF2B5EF4-FFF2-40B4-BE49-F238E27FC236}">
                <a16:creationId xmlns:a16="http://schemas.microsoft.com/office/drawing/2014/main" id="{F684E388-F23E-921C-7DB5-AE61E5CDA60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4356" b="-44356"/>
          <a:stretch/>
        </p:blipFill>
        <p:spPr>
          <a:xfrm>
            <a:off x="1107466" y="987229"/>
            <a:ext cx="9977068" cy="5391094"/>
          </a:xfrm>
        </p:spPr>
      </p:pic>
      <p:sp>
        <p:nvSpPr>
          <p:cNvPr id="5" name="Datumsplatzhalter 4">
            <a:extLst>
              <a:ext uri="{FF2B5EF4-FFF2-40B4-BE49-F238E27FC236}">
                <a16:creationId xmlns:a16="http://schemas.microsoft.com/office/drawing/2014/main" id="{5D72AF44-1F93-046D-4170-2C21B79A8283}"/>
              </a:ext>
            </a:extLst>
          </p:cNvPr>
          <p:cNvSpPr>
            <a:spLocks noGrp="1"/>
          </p:cNvSpPr>
          <p:nvPr>
            <p:ph type="dt" sz="half" idx="10"/>
          </p:nvPr>
        </p:nvSpPr>
        <p:spPr/>
        <p:txBody>
          <a:bodyPr/>
          <a:lstStyle/>
          <a:p>
            <a:r>
              <a:rPr lang="de-DE"/>
              <a:t>(APA, 2023)</a:t>
            </a:r>
            <a:endParaRPr lang="de-DE" dirty="0"/>
          </a:p>
        </p:txBody>
      </p:sp>
      <p:sp>
        <p:nvSpPr>
          <p:cNvPr id="6" name="Fußzeilenplatzhalter 5">
            <a:extLst>
              <a:ext uri="{FF2B5EF4-FFF2-40B4-BE49-F238E27FC236}">
                <a16:creationId xmlns:a16="http://schemas.microsoft.com/office/drawing/2014/main" id="{1F8DD594-5C99-9089-965F-F63AE78E28CD}"/>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35762795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B017282-0ED1-5288-FE00-9AEC6F9E6453}"/>
              </a:ext>
            </a:extLst>
          </p:cNvPr>
          <p:cNvSpPr>
            <a:spLocks noGrp="1"/>
          </p:cNvSpPr>
          <p:nvPr>
            <p:ph type="sldNum" sz="quarter" idx="12"/>
          </p:nvPr>
        </p:nvSpPr>
        <p:spPr/>
        <p:txBody>
          <a:bodyPr/>
          <a:lstStyle/>
          <a:p>
            <a:fld id="{D836C0FE-70CA-4950-82D6-CF602CC2B770}" type="slidenum">
              <a:rPr lang="de-DE" smtClean="0"/>
              <a:t>81</a:t>
            </a:fld>
            <a:endParaRPr lang="de-DE" dirty="0"/>
          </a:p>
        </p:txBody>
      </p:sp>
      <p:sp>
        <p:nvSpPr>
          <p:cNvPr id="3" name="Titel 2">
            <a:extLst>
              <a:ext uri="{FF2B5EF4-FFF2-40B4-BE49-F238E27FC236}">
                <a16:creationId xmlns:a16="http://schemas.microsoft.com/office/drawing/2014/main" id="{DCFA5A15-CF4C-6C1D-5EB5-873B784B2BCF}"/>
              </a:ext>
            </a:extLst>
          </p:cNvPr>
          <p:cNvSpPr>
            <a:spLocks noGrp="1"/>
          </p:cNvSpPr>
          <p:nvPr>
            <p:ph type="title"/>
          </p:nvPr>
        </p:nvSpPr>
        <p:spPr>
          <a:xfrm>
            <a:off x="695326" y="476672"/>
            <a:ext cx="9921424" cy="792000"/>
          </a:xfrm>
        </p:spPr>
        <p:txBody>
          <a:bodyPr/>
          <a:lstStyle/>
          <a:p>
            <a:r>
              <a:rPr lang="en-GB" dirty="0"/>
              <a:t>APA Style Reference Examples: Other materials</a:t>
            </a:r>
          </a:p>
        </p:txBody>
      </p:sp>
      <p:sp>
        <p:nvSpPr>
          <p:cNvPr id="5" name="Datumsplatzhalter 4">
            <a:extLst>
              <a:ext uri="{FF2B5EF4-FFF2-40B4-BE49-F238E27FC236}">
                <a16:creationId xmlns:a16="http://schemas.microsoft.com/office/drawing/2014/main" id="{5D72AF44-1F93-046D-4170-2C21B79A8283}"/>
              </a:ext>
            </a:extLst>
          </p:cNvPr>
          <p:cNvSpPr>
            <a:spLocks noGrp="1"/>
          </p:cNvSpPr>
          <p:nvPr>
            <p:ph type="dt" sz="half" idx="10"/>
          </p:nvPr>
        </p:nvSpPr>
        <p:spPr/>
        <p:txBody>
          <a:bodyPr/>
          <a:lstStyle/>
          <a:p>
            <a:r>
              <a:rPr lang="de-DE"/>
              <a:t>(APA, 2023)</a:t>
            </a:r>
            <a:endParaRPr lang="de-DE" dirty="0"/>
          </a:p>
        </p:txBody>
      </p:sp>
      <p:sp>
        <p:nvSpPr>
          <p:cNvPr id="6" name="Fußzeilenplatzhalter 5">
            <a:extLst>
              <a:ext uri="{FF2B5EF4-FFF2-40B4-BE49-F238E27FC236}">
                <a16:creationId xmlns:a16="http://schemas.microsoft.com/office/drawing/2014/main" id="{1F8DD594-5C99-9089-965F-F63AE78E28CD}"/>
              </a:ext>
            </a:extLst>
          </p:cNvPr>
          <p:cNvSpPr>
            <a:spLocks noGrp="1"/>
          </p:cNvSpPr>
          <p:nvPr>
            <p:ph type="ftr" sz="quarter" idx="11"/>
          </p:nvPr>
        </p:nvSpPr>
        <p:spPr/>
        <p:txBody>
          <a:bodyPr/>
          <a:lstStyle/>
          <a:p>
            <a:r>
              <a:rPr lang="de-DE"/>
              <a:t>KMH | IL Scientific Method</a:t>
            </a:r>
            <a:endParaRPr lang="de-DE" dirty="0"/>
          </a:p>
        </p:txBody>
      </p:sp>
      <p:sp>
        <p:nvSpPr>
          <p:cNvPr id="12" name="Inhaltsplatzhalter 11">
            <a:extLst>
              <a:ext uri="{FF2B5EF4-FFF2-40B4-BE49-F238E27FC236}">
                <a16:creationId xmlns:a16="http://schemas.microsoft.com/office/drawing/2014/main" id="{98D19397-2E49-22A9-507D-DCECA1E51136}"/>
              </a:ext>
            </a:extLst>
          </p:cNvPr>
          <p:cNvSpPr>
            <a:spLocks noGrp="1"/>
          </p:cNvSpPr>
          <p:nvPr>
            <p:ph idx="1"/>
          </p:nvPr>
        </p:nvSpPr>
        <p:spPr>
          <a:xfrm>
            <a:off x="695324" y="979136"/>
            <a:ext cx="9735309" cy="5185129"/>
          </a:xfrm>
        </p:spPr>
        <p:txBody>
          <a:bodyPr>
            <a:normAutofit/>
          </a:bodyPr>
          <a:lstStyle/>
          <a:p>
            <a:r>
              <a:rPr lang="de-AT" b="1" dirty="0"/>
              <a:t>Data Set (</a:t>
            </a:r>
            <a:r>
              <a:rPr lang="de-AT" b="1" dirty="0" err="1"/>
              <a:t>Section</a:t>
            </a:r>
            <a:r>
              <a:rPr lang="de-AT" b="1" dirty="0"/>
              <a:t> 10.9):</a:t>
            </a:r>
          </a:p>
          <a:p>
            <a:pPr lvl="1"/>
            <a:r>
              <a:rPr lang="de-AT" dirty="0"/>
              <a:t> </a:t>
            </a:r>
            <a:r>
              <a:rPr lang="de-AT" dirty="0" err="1"/>
              <a:t>O’Donohue</a:t>
            </a:r>
            <a:r>
              <a:rPr lang="de-AT" dirty="0"/>
              <a:t>, W. (2017). Content </a:t>
            </a:r>
            <a:r>
              <a:rPr lang="de-AT" dirty="0" err="1"/>
              <a:t>analysis</a:t>
            </a:r>
            <a:r>
              <a:rPr lang="de-AT" dirty="0"/>
              <a:t> </a:t>
            </a:r>
            <a:r>
              <a:rPr lang="de-AT" dirty="0" err="1"/>
              <a:t>of</a:t>
            </a:r>
            <a:r>
              <a:rPr lang="de-AT" dirty="0"/>
              <a:t> </a:t>
            </a:r>
            <a:r>
              <a:rPr lang="de-AT" dirty="0" err="1"/>
              <a:t>undergraduate</a:t>
            </a:r>
            <a:r>
              <a:rPr lang="de-AT" dirty="0"/>
              <a:t> </a:t>
            </a:r>
            <a:r>
              <a:rPr lang="de-AT" dirty="0" err="1"/>
              <a:t>psychology</a:t>
            </a:r>
            <a:r>
              <a:rPr lang="de-AT" dirty="0"/>
              <a:t> </a:t>
            </a:r>
            <a:r>
              <a:rPr lang="de-AT" dirty="0" err="1"/>
              <a:t>textbooks</a:t>
            </a:r>
            <a:r>
              <a:rPr lang="de-AT" dirty="0"/>
              <a:t> (ICPSR 21600; Version V1) [Data </a:t>
            </a:r>
            <a:r>
              <a:rPr lang="de-AT" dirty="0" err="1"/>
              <a:t>set</a:t>
            </a:r>
            <a:r>
              <a:rPr lang="de-AT" dirty="0"/>
              <a:t>]. Inter-university </a:t>
            </a:r>
            <a:r>
              <a:rPr lang="de-AT" dirty="0" err="1"/>
              <a:t>Consortium</a:t>
            </a:r>
            <a:r>
              <a:rPr lang="de-AT" dirty="0"/>
              <a:t> </a:t>
            </a:r>
            <a:r>
              <a:rPr lang="de-AT" dirty="0" err="1"/>
              <a:t>for</a:t>
            </a:r>
            <a:r>
              <a:rPr lang="de-AT" dirty="0"/>
              <a:t> Political and </a:t>
            </a:r>
            <a:r>
              <a:rPr lang="de-AT" dirty="0" err="1"/>
              <a:t>Social</a:t>
            </a:r>
            <a:r>
              <a:rPr lang="de-AT" dirty="0"/>
              <a:t> Research. https://doi.org/10.3886/ ICPSR36966.v1</a:t>
            </a:r>
          </a:p>
          <a:p>
            <a:r>
              <a:rPr lang="en-GB" b="1" dirty="0"/>
              <a:t>YouTube Video (Section 10.12)</a:t>
            </a:r>
            <a:r>
              <a:rPr lang="de-AT" b="1" dirty="0"/>
              <a:t>:</a:t>
            </a:r>
          </a:p>
          <a:p>
            <a:pPr lvl="1"/>
            <a:r>
              <a:rPr lang="en-US" dirty="0"/>
              <a:t>Above The Noise. (2017, October 18). Can procrastination be a good thing? [Video]. YouTube. </a:t>
            </a:r>
            <a:r>
              <a:rPr lang="en-US" dirty="0">
                <a:hlinkClick r:id="rId2"/>
              </a:rPr>
              <a:t>https://www.youtube.com/watch?v=FQMwmBNNOnQ</a:t>
            </a:r>
            <a:endParaRPr lang="de-AT" dirty="0"/>
          </a:p>
          <a:p>
            <a:r>
              <a:rPr lang="de-AT" b="1" dirty="0"/>
              <a:t>Podcast Episode (</a:t>
            </a:r>
            <a:r>
              <a:rPr lang="de-AT" b="1" dirty="0" err="1"/>
              <a:t>Section</a:t>
            </a:r>
            <a:r>
              <a:rPr lang="de-AT" b="1" dirty="0"/>
              <a:t> 10.13)</a:t>
            </a:r>
          </a:p>
          <a:p>
            <a:pPr lvl="1"/>
            <a:r>
              <a:rPr lang="de-AT" dirty="0"/>
              <a:t> Santos, L. (Host). (</a:t>
            </a:r>
            <a:r>
              <a:rPr lang="de-AT" dirty="0" err="1"/>
              <a:t>n.d</a:t>
            </a:r>
            <a:r>
              <a:rPr lang="de-AT" dirty="0"/>
              <a:t>.) </a:t>
            </a:r>
            <a:r>
              <a:rPr lang="de-AT" dirty="0" err="1"/>
              <a:t>Psychopaths</a:t>
            </a:r>
            <a:r>
              <a:rPr lang="de-AT" dirty="0"/>
              <a:t> and </a:t>
            </a:r>
            <a:r>
              <a:rPr lang="de-AT" dirty="0" err="1"/>
              <a:t>superheroes</a:t>
            </a:r>
            <a:r>
              <a:rPr lang="de-AT" dirty="0"/>
              <a:t> (</a:t>
            </a:r>
            <a:r>
              <a:rPr lang="de-AT" dirty="0" err="1"/>
              <a:t>No</a:t>
            </a:r>
            <a:r>
              <a:rPr lang="de-AT" dirty="0"/>
              <a:t>. 1) [Audio podcast </a:t>
            </a:r>
            <a:r>
              <a:rPr lang="de-AT" dirty="0" err="1"/>
              <a:t>episode</a:t>
            </a:r>
            <a:r>
              <a:rPr lang="de-AT" dirty="0"/>
              <a:t>]. In The </a:t>
            </a:r>
            <a:r>
              <a:rPr lang="de-AT" dirty="0" err="1"/>
              <a:t>happiness</a:t>
            </a:r>
            <a:r>
              <a:rPr lang="de-AT" dirty="0"/>
              <a:t> lab </a:t>
            </a:r>
            <a:r>
              <a:rPr lang="de-AT" dirty="0" err="1"/>
              <a:t>with</a:t>
            </a:r>
            <a:r>
              <a:rPr lang="de-AT" dirty="0"/>
              <a:t> Dr. Laurie Santos. Pushkin Industries. https://www.happinesslab.fm/season-2-episodes/ episode-1</a:t>
            </a:r>
            <a:endParaRPr lang="en-GB" dirty="0"/>
          </a:p>
        </p:txBody>
      </p:sp>
    </p:spTree>
    <p:extLst>
      <p:ext uri="{BB962C8B-B14F-4D97-AF65-F5344CB8AC3E}">
        <p14:creationId xmlns:p14="http://schemas.microsoft.com/office/powerpoint/2010/main" val="34306509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DB8D5B4-2522-7FFE-74CC-D85283517A3E}"/>
              </a:ext>
            </a:extLst>
          </p:cNvPr>
          <p:cNvSpPr>
            <a:spLocks noGrp="1"/>
          </p:cNvSpPr>
          <p:nvPr>
            <p:ph type="sldNum" sz="quarter" idx="12"/>
          </p:nvPr>
        </p:nvSpPr>
        <p:spPr/>
        <p:txBody>
          <a:bodyPr/>
          <a:lstStyle/>
          <a:p>
            <a:fld id="{D836C0FE-70CA-4950-82D6-CF602CC2B770}" type="slidenum">
              <a:rPr lang="de-DE" smtClean="0"/>
              <a:t>82</a:t>
            </a:fld>
            <a:endParaRPr lang="de-DE" dirty="0"/>
          </a:p>
        </p:txBody>
      </p:sp>
      <p:sp>
        <p:nvSpPr>
          <p:cNvPr id="3" name="Titel 2">
            <a:extLst>
              <a:ext uri="{FF2B5EF4-FFF2-40B4-BE49-F238E27FC236}">
                <a16:creationId xmlns:a16="http://schemas.microsoft.com/office/drawing/2014/main" id="{F3D45397-1978-27BB-98A2-EEA8C3B17212}"/>
              </a:ext>
            </a:extLst>
          </p:cNvPr>
          <p:cNvSpPr>
            <a:spLocks noGrp="1"/>
          </p:cNvSpPr>
          <p:nvPr>
            <p:ph type="title"/>
          </p:nvPr>
        </p:nvSpPr>
        <p:spPr/>
        <p:txBody>
          <a:bodyPr/>
          <a:lstStyle/>
          <a:p>
            <a:r>
              <a:rPr lang="en-GB" dirty="0"/>
              <a:t>How to sort a APA Style reference list</a:t>
            </a:r>
          </a:p>
        </p:txBody>
      </p:sp>
      <p:sp>
        <p:nvSpPr>
          <p:cNvPr id="4" name="Inhaltsplatzhalter 3">
            <a:extLst>
              <a:ext uri="{FF2B5EF4-FFF2-40B4-BE49-F238E27FC236}">
                <a16:creationId xmlns:a16="http://schemas.microsoft.com/office/drawing/2014/main" id="{4ED28222-CB18-E5F3-6126-16816634FC75}"/>
              </a:ext>
            </a:extLst>
          </p:cNvPr>
          <p:cNvSpPr>
            <a:spLocks noGrp="1"/>
          </p:cNvSpPr>
          <p:nvPr>
            <p:ph idx="1"/>
          </p:nvPr>
        </p:nvSpPr>
        <p:spPr>
          <a:xfrm>
            <a:off x="695325" y="1092200"/>
            <a:ext cx="8928100" cy="5072065"/>
          </a:xfrm>
        </p:spPr>
        <p:txBody>
          <a:bodyPr>
            <a:normAutofit fontScale="85000" lnSpcReduction="20000"/>
          </a:bodyPr>
          <a:lstStyle/>
          <a:p>
            <a:r>
              <a:rPr lang="en-US" b="1" dirty="0"/>
              <a:t>Alphabetical Order:</a:t>
            </a:r>
          </a:p>
          <a:p>
            <a:pPr lvl="1"/>
            <a:r>
              <a:rPr lang="en-US" dirty="0"/>
              <a:t>Arrange entries alphabetically by the first author's last name.</a:t>
            </a:r>
          </a:p>
          <a:p>
            <a:pPr lvl="1"/>
            <a:r>
              <a:rPr lang="en-US" dirty="0"/>
              <a:t>If multiple works have the same author, order them by publication year (earliest first).</a:t>
            </a:r>
          </a:p>
          <a:p>
            <a:r>
              <a:rPr lang="en-US" b="1" dirty="0"/>
              <a:t>Same Author and Year:</a:t>
            </a:r>
          </a:p>
          <a:p>
            <a:pPr lvl="1"/>
            <a:r>
              <a:rPr lang="en-US" dirty="0"/>
              <a:t>Use lowercase letters (e.g., 2021a, 2021b) to differentiate works with identical authors and publication years.</a:t>
            </a:r>
          </a:p>
          <a:p>
            <a:r>
              <a:rPr lang="en-US" b="1" dirty="0"/>
              <a:t>No Author:</a:t>
            </a:r>
          </a:p>
          <a:p>
            <a:pPr lvl="1"/>
            <a:r>
              <a:rPr lang="en-US" dirty="0"/>
              <a:t>Use the title to </a:t>
            </a:r>
            <a:r>
              <a:rPr lang="en-US" dirty="0" err="1"/>
              <a:t>alphabetise</a:t>
            </a:r>
            <a:r>
              <a:rPr lang="en-US" dirty="0"/>
              <a:t> (ignore "A," "An," or "The" at the start of the title).</a:t>
            </a:r>
          </a:p>
          <a:p>
            <a:r>
              <a:rPr lang="en-US" b="1" dirty="0"/>
              <a:t>No Year:</a:t>
            </a:r>
          </a:p>
          <a:p>
            <a:pPr lvl="1"/>
            <a:r>
              <a:rPr lang="en-US" dirty="0"/>
              <a:t>Use n.d. (“no date”)</a:t>
            </a:r>
          </a:p>
          <a:p>
            <a:pPr lvl="1"/>
            <a:r>
              <a:rPr lang="en-US" dirty="0"/>
              <a:t>they come before dated references by the same author</a:t>
            </a:r>
          </a:p>
          <a:p>
            <a:pPr lvl="1"/>
            <a:r>
              <a:rPr lang="en-US" dirty="0"/>
              <a:t>multiple "n.d." references by the same author: </a:t>
            </a:r>
            <a:r>
              <a:rPr lang="en-US" dirty="0" err="1"/>
              <a:t>alphabetise</a:t>
            </a:r>
            <a:r>
              <a:rPr lang="en-US" dirty="0"/>
              <a:t> them by title</a:t>
            </a:r>
          </a:p>
        </p:txBody>
      </p:sp>
      <p:sp>
        <p:nvSpPr>
          <p:cNvPr id="5" name="Datumsplatzhalter 4">
            <a:extLst>
              <a:ext uri="{FF2B5EF4-FFF2-40B4-BE49-F238E27FC236}">
                <a16:creationId xmlns:a16="http://schemas.microsoft.com/office/drawing/2014/main" id="{2F56D1EC-1353-9315-ACF3-F6098343A0AF}"/>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BCE237B7-8ED2-27D4-EC9C-FA69EA703A58}"/>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3608791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DB8D5B4-2522-7FFE-74CC-D85283517A3E}"/>
              </a:ext>
            </a:extLst>
          </p:cNvPr>
          <p:cNvSpPr>
            <a:spLocks noGrp="1"/>
          </p:cNvSpPr>
          <p:nvPr>
            <p:ph type="sldNum" sz="quarter" idx="12"/>
          </p:nvPr>
        </p:nvSpPr>
        <p:spPr/>
        <p:txBody>
          <a:bodyPr/>
          <a:lstStyle/>
          <a:p>
            <a:fld id="{D836C0FE-70CA-4950-82D6-CF602CC2B770}" type="slidenum">
              <a:rPr lang="de-DE" smtClean="0"/>
              <a:t>83</a:t>
            </a:fld>
            <a:endParaRPr lang="de-DE" dirty="0"/>
          </a:p>
        </p:txBody>
      </p:sp>
      <p:sp>
        <p:nvSpPr>
          <p:cNvPr id="3" name="Titel 2">
            <a:extLst>
              <a:ext uri="{FF2B5EF4-FFF2-40B4-BE49-F238E27FC236}">
                <a16:creationId xmlns:a16="http://schemas.microsoft.com/office/drawing/2014/main" id="{F3D45397-1978-27BB-98A2-EEA8C3B17212}"/>
              </a:ext>
            </a:extLst>
          </p:cNvPr>
          <p:cNvSpPr>
            <a:spLocks noGrp="1"/>
          </p:cNvSpPr>
          <p:nvPr>
            <p:ph type="title"/>
          </p:nvPr>
        </p:nvSpPr>
        <p:spPr/>
        <p:txBody>
          <a:bodyPr/>
          <a:lstStyle/>
          <a:p>
            <a:r>
              <a:rPr lang="en-GB" dirty="0"/>
              <a:t>How to format a APA Style reference list</a:t>
            </a:r>
          </a:p>
        </p:txBody>
      </p:sp>
      <p:sp>
        <p:nvSpPr>
          <p:cNvPr id="4" name="Inhaltsplatzhalter 3">
            <a:extLst>
              <a:ext uri="{FF2B5EF4-FFF2-40B4-BE49-F238E27FC236}">
                <a16:creationId xmlns:a16="http://schemas.microsoft.com/office/drawing/2014/main" id="{4ED28222-CB18-E5F3-6126-16816634FC75}"/>
              </a:ext>
            </a:extLst>
          </p:cNvPr>
          <p:cNvSpPr>
            <a:spLocks noGrp="1"/>
          </p:cNvSpPr>
          <p:nvPr>
            <p:ph idx="1"/>
          </p:nvPr>
        </p:nvSpPr>
        <p:spPr>
          <a:xfrm>
            <a:off x="695325" y="1016000"/>
            <a:ext cx="8928100" cy="5148265"/>
          </a:xfrm>
        </p:spPr>
        <p:txBody>
          <a:bodyPr>
            <a:normAutofit fontScale="70000" lnSpcReduction="20000"/>
          </a:bodyPr>
          <a:lstStyle/>
          <a:p>
            <a:r>
              <a:rPr lang="en-US" b="1" dirty="0"/>
              <a:t>General Formatting:</a:t>
            </a:r>
          </a:p>
          <a:p>
            <a:pPr lvl="1"/>
            <a:r>
              <a:rPr lang="en-US" dirty="0"/>
              <a:t>Double-spacing throughout</a:t>
            </a:r>
          </a:p>
          <a:p>
            <a:pPr lvl="1"/>
            <a:r>
              <a:rPr lang="en-US" dirty="0"/>
              <a:t>Use a hanging indent (first line flush left, subsequent lines indented)</a:t>
            </a:r>
          </a:p>
          <a:p>
            <a:r>
              <a:rPr lang="en-US" b="1" dirty="0"/>
              <a:t>Author Names:</a:t>
            </a:r>
          </a:p>
          <a:p>
            <a:pPr lvl="1"/>
            <a:r>
              <a:rPr lang="en-US" dirty="0"/>
              <a:t>List last names followed by initials (e.g., Smith, J. D.).</a:t>
            </a:r>
          </a:p>
          <a:p>
            <a:pPr lvl="1"/>
            <a:r>
              <a:rPr lang="en-US" dirty="0"/>
              <a:t>For up to 20 authors, list all; for more than 20, list the first 19 followed by an ellipsis and the final author</a:t>
            </a:r>
          </a:p>
          <a:p>
            <a:r>
              <a:rPr lang="en-US" b="1" dirty="0"/>
              <a:t>Publication Year:</a:t>
            </a:r>
          </a:p>
          <a:p>
            <a:pPr lvl="1"/>
            <a:r>
              <a:rPr lang="en-US" dirty="0"/>
              <a:t>Place in parentheses after the author’s name, followed by a period.</a:t>
            </a:r>
          </a:p>
          <a:p>
            <a:r>
              <a:rPr lang="en-US" b="1" dirty="0"/>
              <a:t>Titles:</a:t>
            </a:r>
          </a:p>
          <a:p>
            <a:pPr lvl="1"/>
            <a:r>
              <a:rPr lang="en-US" dirty="0"/>
              <a:t>Italicize book titles and journal names.</a:t>
            </a:r>
          </a:p>
          <a:p>
            <a:pPr lvl="1"/>
            <a:r>
              <a:rPr lang="en-US" dirty="0"/>
              <a:t>Use sentence case for article titles, but title case for journal names.</a:t>
            </a:r>
          </a:p>
          <a:p>
            <a:r>
              <a:rPr lang="en-US" b="1" dirty="0"/>
              <a:t>URLs and DOIs:</a:t>
            </a:r>
          </a:p>
          <a:p>
            <a:pPr lvl="1"/>
            <a:r>
              <a:rPr lang="en-US" dirty="0"/>
              <a:t>Include DOI if available; otherwise, provide the full URL for online sources.</a:t>
            </a:r>
          </a:p>
          <a:p>
            <a:pPr lvl="1"/>
            <a:r>
              <a:rPr lang="en-US" dirty="0"/>
              <a:t>Use the format: https://doi.org/xxxx.</a:t>
            </a:r>
          </a:p>
        </p:txBody>
      </p:sp>
      <p:sp>
        <p:nvSpPr>
          <p:cNvPr id="5" name="Datumsplatzhalter 4">
            <a:extLst>
              <a:ext uri="{FF2B5EF4-FFF2-40B4-BE49-F238E27FC236}">
                <a16:creationId xmlns:a16="http://schemas.microsoft.com/office/drawing/2014/main" id="{2F56D1EC-1353-9315-ACF3-F6098343A0AF}"/>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BCE237B7-8ED2-27D4-EC9C-FA69EA703A58}"/>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3634239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D73DD24-C275-E31C-48D5-94038C94242D}"/>
              </a:ext>
            </a:extLst>
          </p:cNvPr>
          <p:cNvSpPr>
            <a:spLocks noGrp="1"/>
          </p:cNvSpPr>
          <p:nvPr>
            <p:ph type="sldNum" sz="quarter" idx="12"/>
          </p:nvPr>
        </p:nvSpPr>
        <p:spPr/>
        <p:txBody>
          <a:bodyPr/>
          <a:lstStyle/>
          <a:p>
            <a:fld id="{D836C0FE-70CA-4950-82D6-CF602CC2B770}" type="slidenum">
              <a:rPr lang="de-DE" smtClean="0"/>
              <a:t>84</a:t>
            </a:fld>
            <a:endParaRPr lang="de-DE" dirty="0"/>
          </a:p>
        </p:txBody>
      </p:sp>
      <p:sp>
        <p:nvSpPr>
          <p:cNvPr id="3" name="Titel 2">
            <a:extLst>
              <a:ext uri="{FF2B5EF4-FFF2-40B4-BE49-F238E27FC236}">
                <a16:creationId xmlns:a16="http://schemas.microsoft.com/office/drawing/2014/main" id="{DC1424E9-5DD3-6AC7-B337-477F7DD30E1E}"/>
              </a:ext>
            </a:extLst>
          </p:cNvPr>
          <p:cNvSpPr>
            <a:spLocks noGrp="1"/>
          </p:cNvSpPr>
          <p:nvPr>
            <p:ph type="title"/>
          </p:nvPr>
        </p:nvSpPr>
        <p:spPr>
          <a:xfrm>
            <a:off x="695326" y="476672"/>
            <a:ext cx="3614207" cy="792000"/>
          </a:xfrm>
        </p:spPr>
        <p:txBody>
          <a:bodyPr/>
          <a:lstStyle/>
          <a:p>
            <a:pPr>
              <a:lnSpc>
                <a:spcPct val="150000"/>
              </a:lnSpc>
            </a:pPr>
            <a:r>
              <a:rPr lang="en-GB" dirty="0"/>
              <a:t>An APA Style formatted bibliography</a:t>
            </a:r>
          </a:p>
        </p:txBody>
      </p:sp>
      <p:pic>
        <p:nvPicPr>
          <p:cNvPr id="8" name="Content Placeholder 7">
            <a:hlinkClick r:id="rId2"/>
            <a:extLst>
              <a:ext uri="{FF2B5EF4-FFF2-40B4-BE49-F238E27FC236}">
                <a16:creationId xmlns:a16="http://schemas.microsoft.com/office/drawing/2014/main" id="{2B5579C1-97D3-6CF8-7A20-2F9C60A285ED}"/>
              </a:ext>
            </a:extLst>
          </p:cNvPr>
          <p:cNvPicPr>
            <a:picLocks noGrp="1" noChangeAspect="1"/>
          </p:cNvPicPr>
          <p:nvPr>
            <p:ph idx="1"/>
          </p:nvPr>
        </p:nvPicPr>
        <p:blipFill>
          <a:blip r:embed="rId3"/>
          <a:stretch>
            <a:fillRect/>
          </a:stretch>
        </p:blipFill>
        <p:spPr>
          <a:xfrm>
            <a:off x="4253443" y="274500"/>
            <a:ext cx="5348370" cy="5986249"/>
          </a:xfrm>
        </p:spPr>
      </p:pic>
      <p:sp>
        <p:nvSpPr>
          <p:cNvPr id="5" name="Datumsplatzhalter 4">
            <a:extLst>
              <a:ext uri="{FF2B5EF4-FFF2-40B4-BE49-F238E27FC236}">
                <a16:creationId xmlns:a16="http://schemas.microsoft.com/office/drawing/2014/main" id="{4BD76C05-1F0F-B256-68D8-4A0610BC0A02}"/>
              </a:ext>
            </a:extLst>
          </p:cNvPr>
          <p:cNvSpPr>
            <a:spLocks noGrp="1"/>
          </p:cNvSpPr>
          <p:nvPr>
            <p:ph type="dt" sz="half" idx="10"/>
          </p:nvPr>
        </p:nvSpPr>
        <p:spPr/>
        <p:txBody>
          <a:bodyPr/>
          <a:lstStyle/>
          <a:p>
            <a:r>
              <a:rPr lang="en-US"/>
              <a:t>(University of North Florida, 2024)</a:t>
            </a:r>
            <a:endParaRPr lang="de-DE" dirty="0"/>
          </a:p>
        </p:txBody>
      </p:sp>
      <p:sp>
        <p:nvSpPr>
          <p:cNvPr id="6" name="Fußzeilenplatzhalter 5">
            <a:extLst>
              <a:ext uri="{FF2B5EF4-FFF2-40B4-BE49-F238E27FC236}">
                <a16:creationId xmlns:a16="http://schemas.microsoft.com/office/drawing/2014/main" id="{20B1A388-47F0-3FAD-8AA3-480B7E53A051}"/>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3818399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Assignment 1:</a:t>
            </a:r>
            <a:br>
              <a:rPr lang="en-GB" dirty="0"/>
            </a:br>
            <a:r>
              <a:rPr lang="en-GB" dirty="0"/>
              <a:t>Search, Read &amp; Structure</a:t>
            </a:r>
          </a:p>
        </p:txBody>
      </p:sp>
    </p:spTree>
    <p:extLst>
      <p:ext uri="{BB962C8B-B14F-4D97-AF65-F5344CB8AC3E}">
        <p14:creationId xmlns:p14="http://schemas.microsoft.com/office/powerpoint/2010/main" val="4219602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B017282-0ED1-5288-FE00-9AEC6F9E6453}"/>
              </a:ext>
            </a:extLst>
          </p:cNvPr>
          <p:cNvSpPr>
            <a:spLocks noGrp="1"/>
          </p:cNvSpPr>
          <p:nvPr>
            <p:ph type="sldNum" sz="quarter" idx="12"/>
          </p:nvPr>
        </p:nvSpPr>
        <p:spPr/>
        <p:txBody>
          <a:bodyPr/>
          <a:lstStyle/>
          <a:p>
            <a:fld id="{D836C0FE-70CA-4950-82D6-CF602CC2B770}" type="slidenum">
              <a:rPr lang="de-DE" smtClean="0"/>
              <a:t>86</a:t>
            </a:fld>
            <a:endParaRPr lang="de-DE" dirty="0"/>
          </a:p>
        </p:txBody>
      </p:sp>
      <p:sp>
        <p:nvSpPr>
          <p:cNvPr id="3" name="Titel 2">
            <a:extLst>
              <a:ext uri="{FF2B5EF4-FFF2-40B4-BE49-F238E27FC236}">
                <a16:creationId xmlns:a16="http://schemas.microsoft.com/office/drawing/2014/main" id="{DCFA5A15-CF4C-6C1D-5EB5-873B784B2BCF}"/>
              </a:ext>
            </a:extLst>
          </p:cNvPr>
          <p:cNvSpPr>
            <a:spLocks noGrp="1"/>
          </p:cNvSpPr>
          <p:nvPr>
            <p:ph type="title"/>
          </p:nvPr>
        </p:nvSpPr>
        <p:spPr>
          <a:xfrm>
            <a:off x="695326" y="476672"/>
            <a:ext cx="9921424" cy="792000"/>
          </a:xfrm>
        </p:spPr>
        <p:txBody>
          <a:bodyPr/>
          <a:lstStyle/>
          <a:p>
            <a:r>
              <a:rPr lang="en-GB" dirty="0"/>
              <a:t>Your first assignment: A literature review</a:t>
            </a:r>
          </a:p>
        </p:txBody>
      </p:sp>
      <p:sp>
        <p:nvSpPr>
          <p:cNvPr id="5" name="Datumsplatzhalter 4">
            <a:extLst>
              <a:ext uri="{FF2B5EF4-FFF2-40B4-BE49-F238E27FC236}">
                <a16:creationId xmlns:a16="http://schemas.microsoft.com/office/drawing/2014/main" id="{5D72AF44-1F93-046D-4170-2C21B79A8283}"/>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F8DD594-5C99-9089-965F-F63AE78E28CD}"/>
              </a:ext>
            </a:extLst>
          </p:cNvPr>
          <p:cNvSpPr>
            <a:spLocks noGrp="1"/>
          </p:cNvSpPr>
          <p:nvPr>
            <p:ph type="ftr" sz="quarter" idx="11"/>
          </p:nvPr>
        </p:nvSpPr>
        <p:spPr/>
        <p:txBody>
          <a:bodyPr/>
          <a:lstStyle/>
          <a:p>
            <a:r>
              <a:rPr lang="de-DE"/>
              <a:t>KMH | IL Scientific Method</a:t>
            </a:r>
            <a:endParaRPr lang="de-DE" dirty="0"/>
          </a:p>
        </p:txBody>
      </p:sp>
      <p:sp>
        <p:nvSpPr>
          <p:cNvPr id="8" name="Inhaltsplatzhalter 7">
            <a:extLst>
              <a:ext uri="{FF2B5EF4-FFF2-40B4-BE49-F238E27FC236}">
                <a16:creationId xmlns:a16="http://schemas.microsoft.com/office/drawing/2014/main" id="{9ED2560C-C3D2-2248-3F5A-9E550E663D72}"/>
              </a:ext>
            </a:extLst>
          </p:cNvPr>
          <p:cNvSpPr>
            <a:spLocks noGrp="1"/>
          </p:cNvSpPr>
          <p:nvPr>
            <p:ph idx="1"/>
          </p:nvPr>
        </p:nvSpPr>
        <p:spPr/>
        <p:txBody>
          <a:bodyPr>
            <a:normAutofit/>
          </a:bodyPr>
          <a:lstStyle/>
          <a:p>
            <a:r>
              <a:rPr lang="en-GB" sz="3600" b="1" dirty="0"/>
              <a:t>Form groups of 2:</a:t>
            </a:r>
          </a:p>
          <a:p>
            <a:pPr lvl="1"/>
            <a:r>
              <a:rPr lang="en-GB" sz="3600" dirty="0"/>
              <a:t>SME_Groups.xlsx in Teams</a:t>
            </a:r>
          </a:p>
        </p:txBody>
      </p:sp>
    </p:spTree>
    <p:extLst>
      <p:ext uri="{BB962C8B-B14F-4D97-AF65-F5344CB8AC3E}">
        <p14:creationId xmlns:p14="http://schemas.microsoft.com/office/powerpoint/2010/main" val="7516909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B017282-0ED1-5288-FE00-9AEC6F9E6453}"/>
              </a:ext>
            </a:extLst>
          </p:cNvPr>
          <p:cNvSpPr>
            <a:spLocks noGrp="1"/>
          </p:cNvSpPr>
          <p:nvPr>
            <p:ph type="sldNum" sz="quarter" idx="12"/>
          </p:nvPr>
        </p:nvSpPr>
        <p:spPr/>
        <p:txBody>
          <a:bodyPr/>
          <a:lstStyle/>
          <a:p>
            <a:fld id="{D836C0FE-70CA-4950-82D6-CF602CC2B770}" type="slidenum">
              <a:rPr lang="de-DE" smtClean="0"/>
              <a:t>87</a:t>
            </a:fld>
            <a:endParaRPr lang="de-DE" dirty="0"/>
          </a:p>
        </p:txBody>
      </p:sp>
      <p:sp>
        <p:nvSpPr>
          <p:cNvPr id="3" name="Titel 2">
            <a:extLst>
              <a:ext uri="{FF2B5EF4-FFF2-40B4-BE49-F238E27FC236}">
                <a16:creationId xmlns:a16="http://schemas.microsoft.com/office/drawing/2014/main" id="{DCFA5A15-CF4C-6C1D-5EB5-873B784B2BCF}"/>
              </a:ext>
            </a:extLst>
          </p:cNvPr>
          <p:cNvSpPr>
            <a:spLocks noGrp="1"/>
          </p:cNvSpPr>
          <p:nvPr>
            <p:ph type="title"/>
          </p:nvPr>
        </p:nvSpPr>
        <p:spPr>
          <a:xfrm>
            <a:off x="695326" y="476672"/>
            <a:ext cx="9921424" cy="792000"/>
          </a:xfrm>
        </p:spPr>
        <p:txBody>
          <a:bodyPr/>
          <a:lstStyle/>
          <a:p>
            <a:r>
              <a:rPr lang="en-GB" dirty="0"/>
              <a:t>Your first assignment: A literature review</a:t>
            </a:r>
          </a:p>
        </p:txBody>
      </p:sp>
      <p:sp>
        <p:nvSpPr>
          <p:cNvPr id="5" name="Datumsplatzhalter 4">
            <a:extLst>
              <a:ext uri="{FF2B5EF4-FFF2-40B4-BE49-F238E27FC236}">
                <a16:creationId xmlns:a16="http://schemas.microsoft.com/office/drawing/2014/main" id="{5D72AF44-1F93-046D-4170-2C21B79A8283}"/>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F8DD594-5C99-9089-965F-F63AE78E28CD}"/>
              </a:ext>
            </a:extLst>
          </p:cNvPr>
          <p:cNvSpPr>
            <a:spLocks noGrp="1"/>
          </p:cNvSpPr>
          <p:nvPr>
            <p:ph type="ftr" sz="quarter" idx="11"/>
          </p:nvPr>
        </p:nvSpPr>
        <p:spPr/>
        <p:txBody>
          <a:bodyPr/>
          <a:lstStyle/>
          <a:p>
            <a:r>
              <a:rPr lang="de-DE"/>
              <a:t>KMH | IL Scientific Method</a:t>
            </a:r>
            <a:endParaRPr lang="de-DE" dirty="0"/>
          </a:p>
        </p:txBody>
      </p:sp>
      <p:graphicFrame>
        <p:nvGraphicFramePr>
          <p:cNvPr id="4" name="Inhaltsplatzhalter 4">
            <a:extLst>
              <a:ext uri="{FF2B5EF4-FFF2-40B4-BE49-F238E27FC236}">
                <a16:creationId xmlns:a16="http://schemas.microsoft.com/office/drawing/2014/main" id="{8B04BC0E-5FBA-266B-4C1F-336BCDB9D1AD}"/>
              </a:ext>
            </a:extLst>
          </p:cNvPr>
          <p:cNvGraphicFramePr>
            <a:graphicFrameLocks noGrp="1"/>
          </p:cNvGraphicFramePr>
          <p:nvPr>
            <p:ph idx="1"/>
          </p:nvPr>
        </p:nvGraphicFramePr>
        <p:xfrm>
          <a:off x="695325" y="1355268"/>
          <a:ext cx="6653055" cy="4459609"/>
        </p:xfrm>
        <a:graphic>
          <a:graphicData uri="http://schemas.openxmlformats.org/drawingml/2006/table">
            <a:tbl>
              <a:tblPr firstRow="1" bandRow="1">
                <a:tableStyleId>{5C22544A-7EE6-4342-B048-85BDC9FD1C3A}</a:tableStyleId>
              </a:tblPr>
              <a:tblGrid>
                <a:gridCol w="5188033">
                  <a:extLst>
                    <a:ext uri="{9D8B030D-6E8A-4147-A177-3AD203B41FA5}">
                      <a16:colId xmlns:a16="http://schemas.microsoft.com/office/drawing/2014/main" val="20000"/>
                    </a:ext>
                  </a:extLst>
                </a:gridCol>
                <a:gridCol w="1465022">
                  <a:extLst>
                    <a:ext uri="{9D8B030D-6E8A-4147-A177-3AD203B41FA5}">
                      <a16:colId xmlns:a16="http://schemas.microsoft.com/office/drawing/2014/main" val="20001"/>
                    </a:ext>
                  </a:extLst>
                </a:gridCol>
              </a:tblGrid>
              <a:tr h="590576">
                <a:tc>
                  <a:txBody>
                    <a:bodyPr/>
                    <a:lstStyle/>
                    <a:p>
                      <a:r>
                        <a:rPr lang="de-AT" sz="2000" dirty="0" err="1"/>
                        <a:t>What</a:t>
                      </a:r>
                      <a:r>
                        <a:rPr lang="de-AT" sz="2000" dirty="0"/>
                        <a:t>?</a:t>
                      </a:r>
                    </a:p>
                  </a:txBody>
                  <a:tcPr marL="95577" marR="95577"/>
                </a:tc>
                <a:tc>
                  <a:txBody>
                    <a:bodyPr/>
                    <a:lstStyle/>
                    <a:p>
                      <a:r>
                        <a:rPr lang="de-AT" sz="2000" dirty="0" err="1"/>
                        <a:t>Length</a:t>
                      </a:r>
                      <a:endParaRPr lang="de-AT" sz="2000" dirty="0"/>
                    </a:p>
                  </a:txBody>
                  <a:tcPr marL="95577" marR="95577"/>
                </a:tc>
                <a:extLst>
                  <a:ext uri="{0D108BD9-81ED-4DB2-BD59-A6C34878D82A}">
                    <a16:rowId xmlns:a16="http://schemas.microsoft.com/office/drawing/2014/main" val="10000"/>
                  </a:ext>
                </a:extLst>
              </a:tr>
              <a:tr h="552719">
                <a:tc>
                  <a:txBody>
                    <a:bodyPr/>
                    <a:lstStyle/>
                    <a:p>
                      <a:pPr lvl="0"/>
                      <a:r>
                        <a:rPr lang="de-AT" sz="1800" b="1" dirty="0"/>
                        <a:t>Cover </a:t>
                      </a:r>
                      <a:r>
                        <a:rPr lang="de-AT" sz="1800" b="1" dirty="0" err="1"/>
                        <a:t>page</a:t>
                      </a:r>
                      <a:r>
                        <a:rPr lang="de-AT" sz="1800" b="1" dirty="0"/>
                        <a:t> </a:t>
                      </a:r>
                      <a:r>
                        <a:rPr lang="de-AT" sz="1800" b="0" dirty="0"/>
                        <a:t>(incl. </a:t>
                      </a:r>
                      <a:r>
                        <a:rPr lang="de-AT" sz="1800" b="0" dirty="0" err="1"/>
                        <a:t>group</a:t>
                      </a:r>
                      <a:r>
                        <a:rPr lang="de-AT" sz="1800" b="0" dirty="0"/>
                        <a:t> </a:t>
                      </a:r>
                      <a:r>
                        <a:rPr lang="de-AT" sz="1800" b="0" dirty="0" err="1"/>
                        <a:t>number</a:t>
                      </a:r>
                      <a:r>
                        <a:rPr lang="de-AT" sz="1800" b="0" dirty="0"/>
                        <a:t>)</a:t>
                      </a:r>
                      <a:endParaRPr lang="de-AT" sz="1800" b="1" dirty="0"/>
                    </a:p>
                  </a:txBody>
                  <a:tcPr marL="95577" marR="95577" anchor="ctr"/>
                </a:tc>
                <a:tc>
                  <a:txBody>
                    <a:bodyPr/>
                    <a:lstStyle/>
                    <a:p>
                      <a:r>
                        <a:rPr lang="de-AT" sz="1800" b="1" dirty="0"/>
                        <a:t>1 </a:t>
                      </a:r>
                      <a:r>
                        <a:rPr lang="de-AT" sz="1800" b="1" dirty="0" err="1"/>
                        <a:t>page</a:t>
                      </a:r>
                      <a:endParaRPr lang="de-AT" sz="1800" b="1" dirty="0"/>
                    </a:p>
                  </a:txBody>
                  <a:tcPr marL="95577" marR="95577" anchor="ctr"/>
                </a:tc>
                <a:extLst>
                  <a:ext uri="{0D108BD9-81ED-4DB2-BD59-A6C34878D82A}">
                    <a16:rowId xmlns:a16="http://schemas.microsoft.com/office/drawing/2014/main" val="10001"/>
                  </a:ext>
                </a:extLst>
              </a:tr>
              <a:tr h="552719">
                <a:tc>
                  <a:txBody>
                    <a:bodyPr/>
                    <a:lstStyle/>
                    <a:p>
                      <a:pPr lvl="0"/>
                      <a:r>
                        <a:rPr lang="en-US" sz="1800" b="1" dirty="0"/>
                        <a:t>Title with clear reference to the chosen topic</a:t>
                      </a:r>
                      <a:endParaRPr lang="de-AT" sz="1800" b="1" dirty="0"/>
                    </a:p>
                  </a:txBody>
                  <a:tcPr marL="95577" marR="95577" anchor="ctr"/>
                </a:tc>
                <a:tc>
                  <a:txBody>
                    <a:bodyPr/>
                    <a:lstStyle/>
                    <a:p>
                      <a:r>
                        <a:rPr lang="de-AT" sz="1800" b="1" dirty="0"/>
                        <a:t>─</a:t>
                      </a:r>
                    </a:p>
                  </a:txBody>
                  <a:tcPr marL="95577" marR="95577" anchor="ctr"/>
                </a:tc>
                <a:extLst>
                  <a:ext uri="{0D108BD9-81ED-4DB2-BD59-A6C34878D82A}">
                    <a16:rowId xmlns:a16="http://schemas.microsoft.com/office/drawing/2014/main" val="10002"/>
                  </a:ext>
                </a:extLst>
              </a:tr>
              <a:tr h="552719">
                <a:tc>
                  <a:txBody>
                    <a:bodyPr/>
                    <a:lstStyle/>
                    <a:p>
                      <a:pPr lvl="0"/>
                      <a:r>
                        <a:rPr lang="en-US" sz="1800" b="1" dirty="0"/>
                        <a:t>Introduction to the topic &amp; it’s relevance</a:t>
                      </a:r>
                    </a:p>
                  </a:txBody>
                  <a:tcPr marL="95577" marR="95577"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800" b="1" dirty="0"/>
                        <a:t>~ 0,25 </a:t>
                      </a:r>
                      <a:r>
                        <a:rPr lang="de-AT" sz="1800" b="1" dirty="0" err="1"/>
                        <a:t>pages</a:t>
                      </a:r>
                      <a:endParaRPr lang="de-AT" sz="1800" b="1" dirty="0"/>
                    </a:p>
                  </a:txBody>
                  <a:tcPr marL="95577" marR="95577" anchor="ctr"/>
                </a:tc>
                <a:extLst>
                  <a:ext uri="{0D108BD9-81ED-4DB2-BD59-A6C34878D82A}">
                    <a16:rowId xmlns:a16="http://schemas.microsoft.com/office/drawing/2014/main" val="10003"/>
                  </a:ext>
                </a:extLst>
              </a:tr>
              <a:tr h="552719">
                <a:tc>
                  <a:txBody>
                    <a:bodyPr/>
                    <a:lstStyle/>
                    <a:p>
                      <a:pPr lvl="0"/>
                      <a:r>
                        <a:rPr lang="de-AT" sz="1800" dirty="0" err="1"/>
                        <a:t>Documentation</a:t>
                      </a:r>
                      <a:r>
                        <a:rPr lang="de-AT" sz="1800" dirty="0"/>
                        <a:t> </a:t>
                      </a:r>
                      <a:r>
                        <a:rPr lang="de-AT" sz="1800" b="1" dirty="0" err="1"/>
                        <a:t>search</a:t>
                      </a:r>
                      <a:r>
                        <a:rPr lang="de-AT" sz="1800" b="1" dirty="0"/>
                        <a:t> </a:t>
                      </a:r>
                      <a:r>
                        <a:rPr lang="de-AT" sz="1800" b="1" dirty="0" err="1"/>
                        <a:t>strategy</a:t>
                      </a:r>
                      <a:endParaRPr lang="de-AT" sz="1800" b="1" dirty="0"/>
                    </a:p>
                  </a:txBody>
                  <a:tcPr marL="95577" marR="95577" anchor="ctr"/>
                </a:tc>
                <a:tc>
                  <a:txBody>
                    <a:bodyPr/>
                    <a:lstStyle/>
                    <a:p>
                      <a:r>
                        <a:rPr lang="de-AT" sz="1800" b="1" dirty="0"/>
                        <a:t>~ 0,5 Seiten</a:t>
                      </a:r>
                    </a:p>
                  </a:txBody>
                  <a:tcPr marL="95577" marR="95577" anchor="ctr"/>
                </a:tc>
                <a:extLst>
                  <a:ext uri="{0D108BD9-81ED-4DB2-BD59-A6C34878D82A}">
                    <a16:rowId xmlns:a16="http://schemas.microsoft.com/office/drawing/2014/main" val="10006"/>
                  </a:ext>
                </a:extLst>
              </a:tr>
              <a:tr h="5527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800" b="1" dirty="0"/>
                        <a:t>Mind </a:t>
                      </a:r>
                      <a:r>
                        <a:rPr lang="de-AT" sz="1800" b="1" dirty="0" err="1"/>
                        <a:t>Map</a:t>
                      </a:r>
                      <a:r>
                        <a:rPr lang="de-AT" sz="1800" b="1" dirty="0"/>
                        <a:t> </a:t>
                      </a:r>
                      <a:r>
                        <a:rPr lang="de-AT" sz="1800" dirty="0" err="1"/>
                        <a:t>for</a:t>
                      </a:r>
                      <a:r>
                        <a:rPr lang="de-AT" sz="1800" dirty="0"/>
                        <a:t> </a:t>
                      </a:r>
                      <a:r>
                        <a:rPr lang="de-AT" sz="1800" dirty="0" err="1"/>
                        <a:t>your</a:t>
                      </a:r>
                      <a:r>
                        <a:rPr lang="de-AT" sz="1800" dirty="0"/>
                        <a:t> </a:t>
                      </a:r>
                      <a:r>
                        <a:rPr lang="de-AT" sz="1800" dirty="0" err="1"/>
                        <a:t>topic</a:t>
                      </a:r>
                      <a:endParaRPr lang="de-DE" sz="1800" dirty="0"/>
                    </a:p>
                  </a:txBody>
                  <a:tcPr marL="95577" marR="95577" anchor="ctr"/>
                </a:tc>
                <a:tc>
                  <a:txBody>
                    <a:bodyPr/>
                    <a:lstStyle/>
                    <a:p>
                      <a:r>
                        <a:rPr lang="de-AT" sz="1800" b="1" dirty="0"/>
                        <a:t>~</a:t>
                      </a:r>
                      <a:r>
                        <a:rPr lang="de-AT" sz="1800" b="1" baseline="0" dirty="0"/>
                        <a:t> 1 </a:t>
                      </a:r>
                      <a:r>
                        <a:rPr lang="de-AT" sz="1800" b="1" baseline="0" dirty="0" err="1"/>
                        <a:t>page</a:t>
                      </a:r>
                      <a:endParaRPr lang="de-AT" sz="1800" b="1" dirty="0"/>
                    </a:p>
                  </a:txBody>
                  <a:tcPr marL="95577" marR="95577" anchor="ctr"/>
                </a:tc>
                <a:extLst>
                  <a:ext uri="{0D108BD9-81ED-4DB2-BD59-A6C34878D82A}">
                    <a16:rowId xmlns:a16="http://schemas.microsoft.com/office/drawing/2014/main" val="10007"/>
                  </a:ext>
                </a:extLst>
              </a:tr>
              <a:tr h="5527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800" dirty="0"/>
                        <a:t>Up </a:t>
                      </a:r>
                      <a:r>
                        <a:rPr lang="de-DE" sz="1800" dirty="0" err="1"/>
                        <a:t>to</a:t>
                      </a:r>
                      <a:r>
                        <a:rPr lang="de-DE" sz="1800" dirty="0"/>
                        <a:t> </a:t>
                      </a:r>
                      <a:r>
                        <a:rPr lang="de-DE" sz="1800" b="1" dirty="0" err="1"/>
                        <a:t>three</a:t>
                      </a:r>
                      <a:r>
                        <a:rPr lang="de-DE" sz="1800" b="1" dirty="0"/>
                        <a:t> possible </a:t>
                      </a:r>
                      <a:r>
                        <a:rPr lang="de-DE" sz="1800" b="1" dirty="0" err="1"/>
                        <a:t>research</a:t>
                      </a:r>
                      <a:r>
                        <a:rPr lang="de-DE" sz="1800" b="1" dirty="0"/>
                        <a:t> </a:t>
                      </a:r>
                      <a:r>
                        <a:rPr lang="de-DE" sz="1800" b="1" dirty="0" err="1"/>
                        <a:t>questions</a:t>
                      </a:r>
                      <a:endParaRPr lang="de-DE" sz="1800" b="1" dirty="0"/>
                    </a:p>
                  </a:txBody>
                  <a:tcPr marL="95577" marR="95577" anchor="ctr"/>
                </a:tc>
                <a:tc>
                  <a:txBody>
                    <a:bodyPr/>
                    <a:lstStyle/>
                    <a:p>
                      <a:r>
                        <a:rPr lang="de-AT" sz="1800" b="1" dirty="0"/>
                        <a:t>~ 0,25 </a:t>
                      </a:r>
                      <a:r>
                        <a:rPr lang="de-AT" sz="1800" b="1" dirty="0" err="1"/>
                        <a:t>pages</a:t>
                      </a:r>
                      <a:endParaRPr lang="de-AT" sz="1800" b="1" dirty="0"/>
                    </a:p>
                  </a:txBody>
                  <a:tcPr marL="95577" marR="95577" anchor="ctr"/>
                </a:tc>
                <a:extLst>
                  <a:ext uri="{0D108BD9-81ED-4DB2-BD59-A6C34878D82A}">
                    <a16:rowId xmlns:a16="http://schemas.microsoft.com/office/drawing/2014/main" val="1120203060"/>
                  </a:ext>
                </a:extLst>
              </a:tr>
              <a:tr h="5527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800" b="1" dirty="0" err="1"/>
                        <a:t>Bibliography</a:t>
                      </a:r>
                      <a:r>
                        <a:rPr lang="de-AT" sz="1800" b="1" dirty="0"/>
                        <a:t>: </a:t>
                      </a:r>
                      <a:r>
                        <a:rPr lang="de-AT" sz="1800" dirty="0"/>
                        <a:t>5 </a:t>
                      </a:r>
                      <a:r>
                        <a:rPr lang="de-AT" sz="1800" dirty="0" err="1"/>
                        <a:t>most</a:t>
                      </a:r>
                      <a:r>
                        <a:rPr lang="de-AT" sz="1800" dirty="0"/>
                        <a:t> relevant </a:t>
                      </a:r>
                      <a:r>
                        <a:rPr lang="de-AT" sz="1800" dirty="0" err="1"/>
                        <a:t>materials</a:t>
                      </a:r>
                      <a:r>
                        <a:rPr lang="de-AT" sz="1800" dirty="0"/>
                        <a:t> on </a:t>
                      </a:r>
                      <a:r>
                        <a:rPr lang="de-AT" sz="1800" dirty="0" err="1"/>
                        <a:t>your</a:t>
                      </a:r>
                      <a:r>
                        <a:rPr lang="de-AT" sz="1800" dirty="0"/>
                        <a:t> </a:t>
                      </a:r>
                      <a:r>
                        <a:rPr lang="de-AT" sz="1800" dirty="0" err="1"/>
                        <a:t>topic</a:t>
                      </a:r>
                      <a:endParaRPr lang="de-DE" sz="1800" dirty="0"/>
                    </a:p>
                  </a:txBody>
                  <a:tcPr marL="95577" marR="95577" anchor="ctr"/>
                </a:tc>
                <a:tc>
                  <a:txBody>
                    <a:bodyPr/>
                    <a:lstStyle/>
                    <a:p>
                      <a:r>
                        <a:rPr lang="de-AT" sz="1800" b="1" dirty="0"/>
                        <a:t>~ 0,75 </a:t>
                      </a:r>
                      <a:r>
                        <a:rPr lang="de-AT" sz="1800" b="1" dirty="0" err="1"/>
                        <a:t>pages</a:t>
                      </a:r>
                      <a:endParaRPr lang="de-AT" sz="1800" b="1" dirty="0"/>
                    </a:p>
                  </a:txBody>
                  <a:tcPr marL="95577" marR="95577"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7385463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BBE446-A75E-EFC5-55EA-6ED994648A6D}"/>
              </a:ext>
            </a:extLst>
          </p:cNvPr>
          <p:cNvSpPr>
            <a:spLocks noGrp="1"/>
          </p:cNvSpPr>
          <p:nvPr>
            <p:ph type="sldNum" sz="quarter" idx="12"/>
          </p:nvPr>
        </p:nvSpPr>
        <p:spPr/>
        <p:txBody>
          <a:bodyPr/>
          <a:lstStyle/>
          <a:p>
            <a:fld id="{D836C0FE-70CA-4950-82D6-CF602CC2B770}" type="slidenum">
              <a:rPr lang="de-DE" smtClean="0"/>
              <a:t>88</a:t>
            </a:fld>
            <a:endParaRPr lang="de-DE" dirty="0"/>
          </a:p>
        </p:txBody>
      </p:sp>
      <p:sp>
        <p:nvSpPr>
          <p:cNvPr id="3" name="Titel 2">
            <a:extLst>
              <a:ext uri="{FF2B5EF4-FFF2-40B4-BE49-F238E27FC236}">
                <a16:creationId xmlns:a16="http://schemas.microsoft.com/office/drawing/2014/main" id="{1C279326-1B01-1F77-4DC9-84BA852878C7}"/>
              </a:ext>
            </a:extLst>
          </p:cNvPr>
          <p:cNvSpPr>
            <a:spLocks noGrp="1"/>
          </p:cNvSpPr>
          <p:nvPr>
            <p:ph type="title"/>
          </p:nvPr>
        </p:nvSpPr>
        <p:spPr/>
        <p:txBody>
          <a:bodyPr/>
          <a:lstStyle/>
          <a:p>
            <a:r>
              <a:rPr lang="en-GB" dirty="0"/>
              <a:t>1. Assignment: Cover page</a:t>
            </a:r>
          </a:p>
        </p:txBody>
      </p:sp>
      <p:sp>
        <p:nvSpPr>
          <p:cNvPr id="4" name="Inhaltsplatzhalter 3">
            <a:extLst>
              <a:ext uri="{FF2B5EF4-FFF2-40B4-BE49-F238E27FC236}">
                <a16:creationId xmlns:a16="http://schemas.microsoft.com/office/drawing/2014/main" id="{15AF19CB-5B65-15A8-CF9E-6C1B49EE9536}"/>
              </a:ext>
            </a:extLst>
          </p:cNvPr>
          <p:cNvSpPr>
            <a:spLocks noGrp="1"/>
          </p:cNvSpPr>
          <p:nvPr>
            <p:ph idx="1"/>
          </p:nvPr>
        </p:nvSpPr>
        <p:spPr>
          <a:xfrm>
            <a:off x="695325" y="1002082"/>
            <a:ext cx="8928100" cy="5162183"/>
          </a:xfrm>
        </p:spPr>
        <p:txBody>
          <a:bodyPr>
            <a:normAutofit/>
          </a:bodyPr>
          <a:lstStyle/>
          <a:p>
            <a:pPr>
              <a:lnSpc>
                <a:spcPct val="100000"/>
              </a:lnSpc>
              <a:spcAft>
                <a:spcPts val="200"/>
              </a:spcAft>
              <a:buNone/>
            </a:pPr>
            <a:r>
              <a:rPr lang="de-DE" b="1" dirty="0" err="1"/>
              <a:t>Required</a:t>
            </a:r>
            <a:r>
              <a:rPr lang="de-DE" b="1" dirty="0"/>
              <a:t> </a:t>
            </a:r>
            <a:r>
              <a:rPr lang="de-DE" b="1" dirty="0" err="1"/>
              <a:t>information</a:t>
            </a:r>
            <a:r>
              <a:rPr lang="de-DE" b="1" dirty="0"/>
              <a:t>:</a:t>
            </a:r>
          </a:p>
          <a:p>
            <a:pPr>
              <a:lnSpc>
                <a:spcPct val="100000"/>
              </a:lnSpc>
              <a:spcAft>
                <a:spcPts val="200"/>
              </a:spcAft>
            </a:pPr>
            <a:r>
              <a:rPr lang="en-US" dirty="0"/>
              <a:t>Name of the university &amp; study </a:t>
            </a:r>
            <a:r>
              <a:rPr lang="en-US" dirty="0" err="1"/>
              <a:t>programme</a:t>
            </a:r>
            <a:endParaRPr lang="en-US" dirty="0"/>
          </a:p>
          <a:p>
            <a:pPr>
              <a:lnSpc>
                <a:spcPct val="100000"/>
              </a:lnSpc>
              <a:spcAft>
                <a:spcPts val="200"/>
              </a:spcAft>
            </a:pPr>
            <a:r>
              <a:rPr lang="en-US" dirty="0"/>
              <a:t>Title of the course, semester &amp; name of the lecturer</a:t>
            </a:r>
          </a:p>
          <a:p>
            <a:pPr>
              <a:lnSpc>
                <a:spcPct val="100000"/>
              </a:lnSpc>
              <a:spcAft>
                <a:spcPts val="200"/>
              </a:spcAft>
            </a:pPr>
            <a:r>
              <a:rPr lang="en-US" dirty="0"/>
              <a:t>Title &amp; subtitle of the thesis</a:t>
            </a:r>
          </a:p>
          <a:p>
            <a:pPr>
              <a:lnSpc>
                <a:spcPct val="100000"/>
              </a:lnSpc>
              <a:spcAft>
                <a:spcPts val="200"/>
              </a:spcAft>
            </a:pPr>
            <a:r>
              <a:rPr lang="en-US" dirty="0"/>
              <a:t>Group number</a:t>
            </a:r>
          </a:p>
          <a:p>
            <a:pPr>
              <a:lnSpc>
                <a:spcPct val="100000"/>
              </a:lnSpc>
              <a:spcAft>
                <a:spcPts val="200"/>
              </a:spcAft>
            </a:pPr>
            <a:r>
              <a:rPr lang="en-US" dirty="0"/>
              <a:t>Name of the authors &amp; matriculation numbers</a:t>
            </a:r>
          </a:p>
          <a:p>
            <a:pPr>
              <a:lnSpc>
                <a:spcPct val="100000"/>
              </a:lnSpc>
              <a:spcAft>
                <a:spcPts val="200"/>
              </a:spcAft>
            </a:pPr>
            <a:r>
              <a:rPr lang="en-US" dirty="0"/>
              <a:t>Place &amp; date of submission</a:t>
            </a:r>
          </a:p>
          <a:p>
            <a:pPr>
              <a:lnSpc>
                <a:spcPct val="100000"/>
              </a:lnSpc>
              <a:spcAft>
                <a:spcPts val="200"/>
              </a:spcAft>
            </a:pPr>
            <a:r>
              <a:rPr lang="en-US" dirty="0"/>
              <a:t>No page number on title page!</a:t>
            </a:r>
            <a:endParaRPr lang="de-DE" dirty="0"/>
          </a:p>
          <a:p>
            <a:pPr>
              <a:lnSpc>
                <a:spcPct val="100000"/>
              </a:lnSpc>
              <a:spcAft>
                <a:spcPts val="200"/>
              </a:spcAft>
            </a:pPr>
            <a:endParaRPr lang="de-DE" sz="1000" dirty="0"/>
          </a:p>
          <a:p>
            <a:pPr>
              <a:lnSpc>
                <a:spcPct val="100000"/>
              </a:lnSpc>
              <a:spcAft>
                <a:spcPts val="200"/>
              </a:spcAft>
              <a:buNone/>
            </a:pPr>
            <a:r>
              <a:rPr lang="de-DE" dirty="0"/>
              <a:t>→ The </a:t>
            </a:r>
            <a:r>
              <a:rPr lang="de-DE" dirty="0" err="1"/>
              <a:t>look</a:t>
            </a:r>
            <a:r>
              <a:rPr lang="de-DE" dirty="0"/>
              <a:t>: </a:t>
            </a:r>
            <a:r>
              <a:rPr lang="de-DE" b="1" dirty="0"/>
              <a:t>simple &amp; professional</a:t>
            </a:r>
            <a:endParaRPr lang="de-DE" dirty="0"/>
          </a:p>
          <a:p>
            <a:pPr lvl="1">
              <a:lnSpc>
                <a:spcPct val="100000"/>
              </a:lnSpc>
              <a:spcAft>
                <a:spcPts val="200"/>
              </a:spcAft>
            </a:pPr>
            <a:r>
              <a:rPr lang="pt-BR" dirty="0"/>
              <a:t>No fancy fonts, decorative frames etc.</a:t>
            </a:r>
            <a:endParaRPr lang="de-DE" dirty="0"/>
          </a:p>
          <a:p>
            <a:pPr>
              <a:lnSpc>
                <a:spcPct val="100000"/>
              </a:lnSpc>
              <a:spcAft>
                <a:spcPts val="200"/>
              </a:spcAft>
              <a:buNone/>
            </a:pPr>
            <a:r>
              <a:rPr lang="de-DE" dirty="0"/>
              <a:t>→ Image: </a:t>
            </a:r>
            <a:r>
              <a:rPr lang="de-DE" b="1" dirty="0" err="1"/>
              <a:t>objective</a:t>
            </a:r>
            <a:r>
              <a:rPr lang="de-DE" b="1" dirty="0"/>
              <a:t> </a:t>
            </a:r>
            <a:r>
              <a:rPr lang="de-DE" b="1" dirty="0" err="1"/>
              <a:t>overall</a:t>
            </a:r>
            <a:r>
              <a:rPr lang="de-DE" b="1" dirty="0"/>
              <a:t> </a:t>
            </a:r>
            <a:r>
              <a:rPr lang="de-DE" b="1" dirty="0" err="1"/>
              <a:t>impression</a:t>
            </a:r>
            <a:endParaRPr lang="de-DE" dirty="0"/>
          </a:p>
        </p:txBody>
      </p:sp>
      <p:sp>
        <p:nvSpPr>
          <p:cNvPr id="5" name="Datumsplatzhalter 4">
            <a:extLst>
              <a:ext uri="{FF2B5EF4-FFF2-40B4-BE49-F238E27FC236}">
                <a16:creationId xmlns:a16="http://schemas.microsoft.com/office/drawing/2014/main" id="{9E1A671F-EDAC-BF01-AEC4-165FFF63FD8C}"/>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3FAAB69C-87FA-098F-B979-18ADAFA304C0}"/>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41194760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BBE446-A75E-EFC5-55EA-6ED994648A6D}"/>
              </a:ext>
            </a:extLst>
          </p:cNvPr>
          <p:cNvSpPr>
            <a:spLocks noGrp="1"/>
          </p:cNvSpPr>
          <p:nvPr>
            <p:ph type="sldNum" sz="quarter" idx="12"/>
          </p:nvPr>
        </p:nvSpPr>
        <p:spPr/>
        <p:txBody>
          <a:bodyPr/>
          <a:lstStyle/>
          <a:p>
            <a:fld id="{D836C0FE-70CA-4950-82D6-CF602CC2B770}" type="slidenum">
              <a:rPr lang="de-DE" smtClean="0"/>
              <a:t>89</a:t>
            </a:fld>
            <a:endParaRPr lang="de-DE" dirty="0"/>
          </a:p>
        </p:txBody>
      </p:sp>
      <p:sp>
        <p:nvSpPr>
          <p:cNvPr id="3" name="Titel 2">
            <a:extLst>
              <a:ext uri="{FF2B5EF4-FFF2-40B4-BE49-F238E27FC236}">
                <a16:creationId xmlns:a16="http://schemas.microsoft.com/office/drawing/2014/main" id="{1C279326-1B01-1F77-4DC9-84BA852878C7}"/>
              </a:ext>
            </a:extLst>
          </p:cNvPr>
          <p:cNvSpPr>
            <a:spLocks noGrp="1"/>
          </p:cNvSpPr>
          <p:nvPr>
            <p:ph type="title"/>
          </p:nvPr>
        </p:nvSpPr>
        <p:spPr/>
        <p:txBody>
          <a:bodyPr/>
          <a:lstStyle/>
          <a:p>
            <a:r>
              <a:rPr lang="en-GB" dirty="0"/>
              <a:t>1. Assignment: Written report</a:t>
            </a:r>
          </a:p>
        </p:txBody>
      </p:sp>
      <p:sp>
        <p:nvSpPr>
          <p:cNvPr id="4" name="Inhaltsplatzhalter 3">
            <a:extLst>
              <a:ext uri="{FF2B5EF4-FFF2-40B4-BE49-F238E27FC236}">
                <a16:creationId xmlns:a16="http://schemas.microsoft.com/office/drawing/2014/main" id="{15AF19CB-5B65-15A8-CF9E-6C1B49EE9536}"/>
              </a:ext>
            </a:extLst>
          </p:cNvPr>
          <p:cNvSpPr>
            <a:spLocks noGrp="1"/>
          </p:cNvSpPr>
          <p:nvPr>
            <p:ph idx="1"/>
          </p:nvPr>
        </p:nvSpPr>
        <p:spPr>
          <a:xfrm>
            <a:off x="695325" y="1002082"/>
            <a:ext cx="8928100" cy="5162183"/>
          </a:xfrm>
        </p:spPr>
        <p:txBody>
          <a:bodyPr>
            <a:normAutofit/>
          </a:bodyPr>
          <a:lstStyle/>
          <a:p>
            <a:pPr>
              <a:lnSpc>
                <a:spcPct val="100000"/>
              </a:lnSpc>
              <a:spcAft>
                <a:spcPts val="1200"/>
              </a:spcAft>
            </a:pPr>
            <a:r>
              <a:rPr lang="de-DE" sz="2800" b="1" dirty="0"/>
              <a:t>All </a:t>
            </a:r>
            <a:r>
              <a:rPr lang="de-DE" sz="2800" b="1" dirty="0" err="1"/>
              <a:t>pages</a:t>
            </a:r>
            <a:r>
              <a:rPr lang="de-DE" sz="2800" b="1" dirty="0"/>
              <a:t>:</a:t>
            </a:r>
          </a:p>
          <a:p>
            <a:pPr lvl="1">
              <a:lnSpc>
                <a:spcPct val="100000"/>
              </a:lnSpc>
              <a:spcAft>
                <a:spcPts val="1200"/>
              </a:spcAft>
            </a:pPr>
            <a:r>
              <a:rPr lang="de-DE" sz="2800" dirty="0"/>
              <a:t>Page </a:t>
            </a:r>
            <a:r>
              <a:rPr lang="de-DE" sz="2800" dirty="0" err="1"/>
              <a:t>numbers</a:t>
            </a:r>
            <a:r>
              <a:rPr lang="de-DE" sz="2800" dirty="0"/>
              <a:t> at </a:t>
            </a:r>
            <a:r>
              <a:rPr lang="de-DE" sz="2800" dirty="0" err="1"/>
              <a:t>the</a:t>
            </a:r>
            <a:r>
              <a:rPr lang="de-DE" sz="2800" dirty="0"/>
              <a:t> </a:t>
            </a:r>
            <a:r>
              <a:rPr lang="de-DE" sz="2800" dirty="0" err="1"/>
              <a:t>bottom</a:t>
            </a:r>
            <a:endParaRPr lang="de-DE" sz="2800" dirty="0"/>
          </a:p>
          <a:p>
            <a:pPr lvl="2">
              <a:lnSpc>
                <a:spcPct val="100000"/>
              </a:lnSpc>
              <a:spcAft>
                <a:spcPts val="1200"/>
              </a:spcAft>
            </a:pPr>
            <a:r>
              <a:rPr lang="de-DE" sz="2400" dirty="0" err="1"/>
              <a:t>Except</a:t>
            </a:r>
            <a:r>
              <a:rPr lang="de-DE" sz="2400" dirty="0"/>
              <a:t> </a:t>
            </a:r>
            <a:r>
              <a:rPr lang="de-DE" sz="2400" dirty="0" err="1"/>
              <a:t>cover</a:t>
            </a:r>
            <a:r>
              <a:rPr lang="de-DE" sz="2400" dirty="0"/>
              <a:t> </a:t>
            </a:r>
            <a:r>
              <a:rPr lang="de-DE" sz="2400" dirty="0" err="1"/>
              <a:t>page</a:t>
            </a:r>
            <a:endParaRPr lang="de-DE" sz="2400" dirty="0"/>
          </a:p>
          <a:p>
            <a:pPr lvl="1">
              <a:lnSpc>
                <a:spcPct val="100000"/>
              </a:lnSpc>
              <a:spcAft>
                <a:spcPts val="1200"/>
              </a:spcAft>
            </a:pPr>
            <a:r>
              <a:rPr lang="de-DE" sz="2800" dirty="0"/>
              <a:t>Header:</a:t>
            </a:r>
          </a:p>
          <a:p>
            <a:pPr lvl="2">
              <a:lnSpc>
                <a:spcPct val="100000"/>
              </a:lnSpc>
              <a:spcAft>
                <a:spcPts val="1200"/>
              </a:spcAft>
            </a:pPr>
            <a:r>
              <a:rPr lang="de-DE" sz="2400" dirty="0"/>
              <a:t>Title </a:t>
            </a:r>
            <a:r>
              <a:rPr lang="de-DE" sz="2400" dirty="0" err="1"/>
              <a:t>of</a:t>
            </a:r>
            <a:r>
              <a:rPr lang="de-DE" sz="2400" dirty="0"/>
              <a:t> </a:t>
            </a:r>
            <a:r>
              <a:rPr lang="de-DE" sz="2400" dirty="0" err="1"/>
              <a:t>the</a:t>
            </a:r>
            <a:r>
              <a:rPr lang="de-DE" sz="2400" dirty="0"/>
              <a:t> </a:t>
            </a:r>
            <a:r>
              <a:rPr lang="de-DE" sz="2400" dirty="0" err="1"/>
              <a:t>report</a:t>
            </a:r>
            <a:endParaRPr lang="de-DE" sz="2400" dirty="0"/>
          </a:p>
        </p:txBody>
      </p:sp>
      <p:sp>
        <p:nvSpPr>
          <p:cNvPr id="5" name="Datumsplatzhalter 4">
            <a:extLst>
              <a:ext uri="{FF2B5EF4-FFF2-40B4-BE49-F238E27FC236}">
                <a16:creationId xmlns:a16="http://schemas.microsoft.com/office/drawing/2014/main" id="{9E1A671F-EDAC-BF01-AEC4-165FFF63FD8C}"/>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3FAAB69C-87FA-098F-B979-18ADAFA304C0}"/>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1329544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F6E5B4-0E71-5088-FCC9-FFE586044595}"/>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9B106F71-3371-B85B-587A-42757238D846}"/>
              </a:ext>
            </a:extLst>
          </p:cNvPr>
          <p:cNvSpPr>
            <a:spLocks noGrp="1"/>
          </p:cNvSpPr>
          <p:nvPr>
            <p:ph type="title"/>
          </p:nvPr>
        </p:nvSpPr>
        <p:spPr/>
        <p:txBody>
          <a:bodyPr/>
          <a:lstStyle/>
          <a:p>
            <a:r>
              <a:rPr lang="en-GB" dirty="0"/>
              <a:t>Another look at the research process</a:t>
            </a:r>
          </a:p>
        </p:txBody>
      </p:sp>
      <p:pic>
        <p:nvPicPr>
          <p:cNvPr id="8" name="Content Placeholder 7">
            <a:extLst>
              <a:ext uri="{FF2B5EF4-FFF2-40B4-BE49-F238E27FC236}">
                <a16:creationId xmlns:a16="http://schemas.microsoft.com/office/drawing/2014/main" id="{C622FEB0-8F12-CC55-2597-94066F3A6B2C}"/>
              </a:ext>
            </a:extLst>
          </p:cNvPr>
          <p:cNvPicPr>
            <a:picLocks noGrp="1" noChangeAspect="1"/>
          </p:cNvPicPr>
          <p:nvPr>
            <p:ph idx="1"/>
          </p:nvPr>
        </p:nvPicPr>
        <p:blipFill>
          <a:blip r:embed="rId2"/>
          <a:stretch>
            <a:fillRect/>
          </a:stretch>
        </p:blipFill>
        <p:spPr>
          <a:xfrm>
            <a:off x="3021596" y="1268672"/>
            <a:ext cx="5381740" cy="4845460"/>
          </a:xfrm>
        </p:spPr>
      </p:pic>
      <p:sp>
        <p:nvSpPr>
          <p:cNvPr id="5" name="Datumsplatzhalter 4">
            <a:extLst>
              <a:ext uri="{FF2B5EF4-FFF2-40B4-BE49-F238E27FC236}">
                <a16:creationId xmlns:a16="http://schemas.microsoft.com/office/drawing/2014/main" id="{DE5402B0-0181-FF8C-A57C-52AEE753DECC}"/>
              </a:ext>
            </a:extLst>
          </p:cNvPr>
          <p:cNvSpPr>
            <a:spLocks noGrp="1"/>
          </p:cNvSpPr>
          <p:nvPr>
            <p:ph type="dt" sz="half" idx="10"/>
          </p:nvPr>
        </p:nvSpPr>
        <p:spPr/>
        <p:txBody>
          <a:bodyPr/>
          <a:lstStyle/>
          <a:p>
            <a:r>
              <a:rPr lang="en-GB" dirty="0"/>
              <a:t>(Sheppard, 2020:7)</a:t>
            </a:r>
          </a:p>
        </p:txBody>
      </p:sp>
      <p:sp>
        <p:nvSpPr>
          <p:cNvPr id="6" name="Fußzeilenplatzhalter 5">
            <a:extLst>
              <a:ext uri="{FF2B5EF4-FFF2-40B4-BE49-F238E27FC236}">
                <a16:creationId xmlns:a16="http://schemas.microsoft.com/office/drawing/2014/main" id="{2D22E251-E412-AA5F-DBEA-0E9D496CF1EB}"/>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12686415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B017282-0ED1-5288-FE00-9AEC6F9E6453}"/>
              </a:ext>
            </a:extLst>
          </p:cNvPr>
          <p:cNvSpPr>
            <a:spLocks noGrp="1"/>
          </p:cNvSpPr>
          <p:nvPr>
            <p:ph type="sldNum" sz="quarter" idx="12"/>
          </p:nvPr>
        </p:nvSpPr>
        <p:spPr/>
        <p:txBody>
          <a:bodyPr/>
          <a:lstStyle/>
          <a:p>
            <a:fld id="{D836C0FE-70CA-4950-82D6-CF602CC2B770}" type="slidenum">
              <a:rPr lang="de-DE" smtClean="0"/>
              <a:t>90</a:t>
            </a:fld>
            <a:endParaRPr lang="de-DE" dirty="0"/>
          </a:p>
        </p:txBody>
      </p:sp>
      <p:sp>
        <p:nvSpPr>
          <p:cNvPr id="3" name="Titel 2">
            <a:extLst>
              <a:ext uri="{FF2B5EF4-FFF2-40B4-BE49-F238E27FC236}">
                <a16:creationId xmlns:a16="http://schemas.microsoft.com/office/drawing/2014/main" id="{DCFA5A15-CF4C-6C1D-5EB5-873B784B2BCF}"/>
              </a:ext>
            </a:extLst>
          </p:cNvPr>
          <p:cNvSpPr>
            <a:spLocks noGrp="1"/>
          </p:cNvSpPr>
          <p:nvPr>
            <p:ph type="title"/>
          </p:nvPr>
        </p:nvSpPr>
        <p:spPr>
          <a:xfrm>
            <a:off x="695326" y="476672"/>
            <a:ext cx="9921424" cy="792000"/>
          </a:xfrm>
        </p:spPr>
        <p:txBody>
          <a:bodyPr/>
          <a:lstStyle/>
          <a:p>
            <a:r>
              <a:rPr lang="en-GB" dirty="0"/>
              <a:t>Your first assignment: A literature review</a:t>
            </a:r>
          </a:p>
        </p:txBody>
      </p:sp>
      <p:sp>
        <p:nvSpPr>
          <p:cNvPr id="5" name="Datumsplatzhalter 4">
            <a:extLst>
              <a:ext uri="{FF2B5EF4-FFF2-40B4-BE49-F238E27FC236}">
                <a16:creationId xmlns:a16="http://schemas.microsoft.com/office/drawing/2014/main" id="{5D72AF44-1F93-046D-4170-2C21B79A8283}"/>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F8DD594-5C99-9089-965F-F63AE78E28CD}"/>
              </a:ext>
            </a:extLst>
          </p:cNvPr>
          <p:cNvSpPr>
            <a:spLocks noGrp="1"/>
          </p:cNvSpPr>
          <p:nvPr>
            <p:ph type="ftr" sz="quarter" idx="11"/>
          </p:nvPr>
        </p:nvSpPr>
        <p:spPr/>
        <p:txBody>
          <a:bodyPr/>
          <a:lstStyle/>
          <a:p>
            <a:r>
              <a:rPr lang="de-DE"/>
              <a:t>KMH | IL Scientific Method</a:t>
            </a:r>
            <a:endParaRPr lang="de-DE" dirty="0"/>
          </a:p>
        </p:txBody>
      </p:sp>
      <p:sp>
        <p:nvSpPr>
          <p:cNvPr id="8" name="Inhaltsplatzhalter 7">
            <a:extLst>
              <a:ext uri="{FF2B5EF4-FFF2-40B4-BE49-F238E27FC236}">
                <a16:creationId xmlns:a16="http://schemas.microsoft.com/office/drawing/2014/main" id="{9ED2560C-C3D2-2248-3F5A-9E550E663D72}"/>
              </a:ext>
            </a:extLst>
          </p:cNvPr>
          <p:cNvSpPr>
            <a:spLocks noGrp="1"/>
          </p:cNvSpPr>
          <p:nvPr>
            <p:ph idx="1"/>
          </p:nvPr>
        </p:nvSpPr>
        <p:spPr>
          <a:xfrm>
            <a:off x="695325" y="1322622"/>
            <a:ext cx="8928100" cy="4607472"/>
          </a:xfrm>
        </p:spPr>
        <p:txBody>
          <a:bodyPr>
            <a:normAutofit/>
          </a:bodyPr>
          <a:lstStyle/>
          <a:p>
            <a:pPr>
              <a:spcAft>
                <a:spcPts val="1200"/>
              </a:spcAft>
            </a:pPr>
            <a:r>
              <a:rPr lang="en-GB" sz="3600" b="1" dirty="0"/>
              <a:t>Hand in your report:</a:t>
            </a:r>
          </a:p>
          <a:p>
            <a:pPr lvl="1">
              <a:spcAft>
                <a:spcPts val="1200"/>
              </a:spcAft>
            </a:pPr>
            <a:r>
              <a:rPr lang="en-GB" sz="3400" dirty="0"/>
              <a:t>1 PDF A4 for each group</a:t>
            </a:r>
          </a:p>
          <a:p>
            <a:pPr lvl="2">
              <a:spcAft>
                <a:spcPts val="1200"/>
              </a:spcAft>
            </a:pPr>
            <a:r>
              <a:rPr lang="en-GB" sz="3200" dirty="0"/>
              <a:t>Name of the file: G1_&lt;short title&gt;.pdf</a:t>
            </a:r>
          </a:p>
          <a:p>
            <a:pPr lvl="1">
              <a:spcAft>
                <a:spcPts val="1200"/>
              </a:spcAft>
            </a:pPr>
            <a:r>
              <a:rPr lang="en-GB" sz="3400" dirty="0"/>
              <a:t>Teams: Upload in folder “1. Assignment”</a:t>
            </a:r>
          </a:p>
          <a:p>
            <a:pPr lvl="1">
              <a:spcAft>
                <a:spcPts val="1200"/>
              </a:spcAft>
            </a:pPr>
            <a:r>
              <a:rPr lang="en-GB" sz="3400" b="1" dirty="0"/>
              <a:t> 📅 Deadline: 23.11.25, 22:00</a:t>
            </a:r>
          </a:p>
        </p:txBody>
      </p:sp>
    </p:spTree>
    <p:extLst>
      <p:ext uri="{BB962C8B-B14F-4D97-AF65-F5344CB8AC3E}">
        <p14:creationId xmlns:p14="http://schemas.microsoft.com/office/powerpoint/2010/main" val="4072449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Wrap it up</a:t>
            </a:r>
          </a:p>
        </p:txBody>
      </p:sp>
    </p:spTree>
    <p:extLst>
      <p:ext uri="{BB962C8B-B14F-4D97-AF65-F5344CB8AC3E}">
        <p14:creationId xmlns:p14="http://schemas.microsoft.com/office/powerpoint/2010/main" val="121090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C2D906F-6948-6104-17B8-FECEABE3062E}"/>
              </a:ext>
            </a:extLst>
          </p:cNvPr>
          <p:cNvSpPr>
            <a:spLocks noGrp="1"/>
          </p:cNvSpPr>
          <p:nvPr>
            <p:ph type="sldNum" sz="quarter" idx="12"/>
          </p:nvPr>
        </p:nvSpPr>
        <p:spPr/>
        <p:txBody>
          <a:bodyPr/>
          <a:lstStyle/>
          <a:p>
            <a:fld id="{D836C0FE-70CA-4950-82D6-CF602CC2B770}" type="slidenum">
              <a:rPr lang="en-GB" smtClean="0"/>
              <a:t>92</a:t>
            </a:fld>
            <a:endParaRPr lang="en-GB" dirty="0"/>
          </a:p>
        </p:txBody>
      </p:sp>
      <p:sp>
        <p:nvSpPr>
          <p:cNvPr id="3" name="Titel 2">
            <a:extLst>
              <a:ext uri="{FF2B5EF4-FFF2-40B4-BE49-F238E27FC236}">
                <a16:creationId xmlns:a16="http://schemas.microsoft.com/office/drawing/2014/main" id="{6A085F34-3923-4C91-4EEA-361AEEA1BF42}"/>
              </a:ext>
            </a:extLst>
          </p:cNvPr>
          <p:cNvSpPr>
            <a:spLocks noGrp="1"/>
          </p:cNvSpPr>
          <p:nvPr>
            <p:ph type="title"/>
          </p:nvPr>
        </p:nvSpPr>
        <p:spPr/>
        <p:txBody>
          <a:bodyPr/>
          <a:lstStyle/>
          <a:p>
            <a:r>
              <a:rPr lang="en-GB" dirty="0"/>
              <a:t>Wrap it up</a:t>
            </a:r>
          </a:p>
        </p:txBody>
      </p:sp>
      <p:sp>
        <p:nvSpPr>
          <p:cNvPr id="8" name="Inhaltsplatzhalter 7">
            <a:extLst>
              <a:ext uri="{FF2B5EF4-FFF2-40B4-BE49-F238E27FC236}">
                <a16:creationId xmlns:a16="http://schemas.microsoft.com/office/drawing/2014/main" id="{D601006A-C499-D90F-4171-C4BB0058CAEF}"/>
              </a:ext>
            </a:extLst>
          </p:cNvPr>
          <p:cNvSpPr>
            <a:spLocks noGrp="1"/>
          </p:cNvSpPr>
          <p:nvPr>
            <p:ph idx="1"/>
          </p:nvPr>
        </p:nvSpPr>
        <p:spPr>
          <a:xfrm>
            <a:off x="695324" y="1181100"/>
            <a:ext cx="10152675" cy="4983165"/>
          </a:xfrm>
        </p:spPr>
        <p:txBody>
          <a:bodyPr>
            <a:normAutofit/>
          </a:bodyPr>
          <a:lstStyle/>
          <a:p>
            <a:pPr algn="l">
              <a:spcAft>
                <a:spcPts val="1500"/>
              </a:spcAft>
            </a:pPr>
            <a:r>
              <a:rPr lang="en-GB" dirty="0">
                <a:solidFill>
                  <a:srgbClr val="3C3C3C"/>
                </a:solidFill>
                <a:latin typeface="Droid Serif"/>
              </a:rPr>
              <a:t>A </a:t>
            </a:r>
            <a:r>
              <a:rPr lang="en-GB" b="1" i="0" dirty="0">
                <a:solidFill>
                  <a:srgbClr val="3C3C3C"/>
                </a:solidFill>
                <a:effectLst/>
                <a:latin typeface="Droid Serif"/>
              </a:rPr>
              <a:t>statement</a:t>
            </a:r>
            <a:r>
              <a:rPr lang="en-GB" b="0" i="0" dirty="0">
                <a:solidFill>
                  <a:srgbClr val="3C3C3C"/>
                </a:solidFill>
                <a:effectLst/>
                <a:latin typeface="Droid Serif"/>
              </a:rPr>
              <a:t> can be either true or false</a:t>
            </a:r>
          </a:p>
          <a:p>
            <a:pPr algn="l">
              <a:spcAft>
                <a:spcPts val="1500"/>
              </a:spcAft>
            </a:pPr>
            <a:r>
              <a:rPr lang="en-GB" b="0" i="0" dirty="0">
                <a:solidFill>
                  <a:srgbClr val="3C3C3C"/>
                </a:solidFill>
                <a:effectLst/>
                <a:latin typeface="Droid Serif"/>
              </a:rPr>
              <a:t>A </a:t>
            </a:r>
            <a:r>
              <a:rPr lang="en-GB" b="1" i="0" dirty="0">
                <a:solidFill>
                  <a:srgbClr val="3C3C3C"/>
                </a:solidFill>
                <a:effectLst/>
                <a:latin typeface="Droid Serif"/>
              </a:rPr>
              <a:t>hypothesis</a:t>
            </a:r>
            <a:r>
              <a:rPr lang="en-GB" b="0" i="0" dirty="0">
                <a:solidFill>
                  <a:srgbClr val="3C3C3C"/>
                </a:solidFill>
                <a:effectLst/>
                <a:latin typeface="Droid Serif"/>
              </a:rPr>
              <a:t> assumes a relationship between two variables</a:t>
            </a:r>
          </a:p>
          <a:p>
            <a:pPr algn="l">
              <a:spcAft>
                <a:spcPts val="1500"/>
              </a:spcAft>
            </a:pPr>
            <a:r>
              <a:rPr lang="en-GB" b="0" i="0" dirty="0">
                <a:solidFill>
                  <a:srgbClr val="3C3C3C"/>
                </a:solidFill>
                <a:effectLst/>
                <a:latin typeface="Droid Serif"/>
              </a:rPr>
              <a:t>A </a:t>
            </a:r>
            <a:r>
              <a:rPr lang="en-GB" b="1" i="0" dirty="0">
                <a:solidFill>
                  <a:srgbClr val="3C3C3C"/>
                </a:solidFill>
                <a:effectLst/>
                <a:latin typeface="Droid Serif"/>
              </a:rPr>
              <a:t>theory</a:t>
            </a:r>
            <a:r>
              <a:rPr lang="en-GB" b="0" i="0" dirty="0">
                <a:solidFill>
                  <a:srgbClr val="3C3C3C"/>
                </a:solidFill>
                <a:effectLst/>
                <a:latin typeface="Droid Serif"/>
              </a:rPr>
              <a:t> are assumptions about causal relationships between several variables</a:t>
            </a:r>
          </a:p>
          <a:p>
            <a:pPr algn="l">
              <a:spcAft>
                <a:spcPts val="1500"/>
              </a:spcAft>
            </a:pPr>
            <a:r>
              <a:rPr lang="en-GB" dirty="0">
                <a:solidFill>
                  <a:srgbClr val="3C3C3C"/>
                </a:solidFill>
                <a:latin typeface="Droid Serif"/>
              </a:rPr>
              <a:t>Research process most often try to </a:t>
            </a:r>
            <a:r>
              <a:rPr lang="en-GB" b="1" dirty="0">
                <a:solidFill>
                  <a:srgbClr val="3C3C3C"/>
                </a:solidFill>
                <a:latin typeface="Droid Serif"/>
              </a:rPr>
              <a:t>develop hypotheses, evaluate them or describe objects/processes</a:t>
            </a:r>
          </a:p>
          <a:p>
            <a:pPr algn="l">
              <a:spcAft>
                <a:spcPts val="1500"/>
              </a:spcAft>
            </a:pPr>
            <a:r>
              <a:rPr lang="en-GB" b="1" i="0" dirty="0">
                <a:solidFill>
                  <a:srgbClr val="3C3C3C"/>
                </a:solidFill>
                <a:effectLst/>
                <a:latin typeface="Droid Serif"/>
              </a:rPr>
              <a:t>Literature formats </a:t>
            </a:r>
            <a:r>
              <a:rPr lang="en-GB" i="0" dirty="0">
                <a:solidFill>
                  <a:srgbClr val="3C3C3C"/>
                </a:solidFill>
                <a:effectLst/>
                <a:latin typeface="Droid Serif"/>
              </a:rPr>
              <a:t>range from peer-reviewed journal articles to videos</a:t>
            </a:r>
          </a:p>
          <a:p>
            <a:pPr algn="l">
              <a:spcAft>
                <a:spcPts val="1500"/>
              </a:spcAft>
            </a:pPr>
            <a:r>
              <a:rPr lang="en-GB" dirty="0">
                <a:solidFill>
                  <a:srgbClr val="3C3C3C"/>
                </a:solidFill>
                <a:latin typeface="Droid Serif"/>
              </a:rPr>
              <a:t>Unlocking knowledge from literature is a layered and </a:t>
            </a:r>
            <a:r>
              <a:rPr lang="en-GB" b="1" dirty="0">
                <a:solidFill>
                  <a:srgbClr val="3C3C3C"/>
                </a:solidFill>
                <a:latin typeface="Droid Serif"/>
              </a:rPr>
              <a:t>hermeneutic process</a:t>
            </a:r>
            <a:endParaRPr lang="en-GB" b="1" i="0" dirty="0">
              <a:solidFill>
                <a:srgbClr val="3C3C3C"/>
              </a:solidFill>
              <a:effectLst/>
              <a:latin typeface="Droid Serif"/>
            </a:endParaRPr>
          </a:p>
        </p:txBody>
      </p:sp>
      <p:sp>
        <p:nvSpPr>
          <p:cNvPr id="6" name="Datumsplatzhalter 5">
            <a:extLst>
              <a:ext uri="{FF2B5EF4-FFF2-40B4-BE49-F238E27FC236}">
                <a16:creationId xmlns:a16="http://schemas.microsoft.com/office/drawing/2014/main" id="{02FBE44D-5970-AF67-D5CE-62ED00F0CD69}"/>
              </a:ext>
            </a:extLst>
          </p:cNvPr>
          <p:cNvSpPr>
            <a:spLocks noGrp="1"/>
          </p:cNvSpPr>
          <p:nvPr>
            <p:ph type="dt" sz="half" idx="10"/>
          </p:nvPr>
        </p:nvSpPr>
        <p:spPr/>
        <p:txBody>
          <a:bodyPr/>
          <a:lstStyle/>
          <a:p>
            <a:endParaRPr lang="en-GB" dirty="0"/>
          </a:p>
        </p:txBody>
      </p:sp>
      <p:sp>
        <p:nvSpPr>
          <p:cNvPr id="7" name="Fußzeilenplatzhalter 6">
            <a:extLst>
              <a:ext uri="{FF2B5EF4-FFF2-40B4-BE49-F238E27FC236}">
                <a16:creationId xmlns:a16="http://schemas.microsoft.com/office/drawing/2014/main" id="{0F32219C-86E4-E177-10BC-9E1E6E03D9A0}"/>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7936768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FDF92A6-D54A-B8AC-05DF-C2C7EF0FC2A5}"/>
              </a:ext>
            </a:extLst>
          </p:cNvPr>
          <p:cNvSpPr>
            <a:spLocks noGrp="1"/>
          </p:cNvSpPr>
          <p:nvPr>
            <p:ph type="sldNum" sz="quarter" idx="12"/>
          </p:nvPr>
        </p:nvSpPr>
        <p:spPr/>
        <p:txBody>
          <a:bodyPr/>
          <a:lstStyle/>
          <a:p>
            <a:fld id="{D836C0FE-70CA-4950-82D6-CF602CC2B770}" type="slidenum">
              <a:rPr lang="en-GB" smtClean="0"/>
              <a:t>93</a:t>
            </a:fld>
            <a:endParaRPr lang="en-GB" dirty="0"/>
          </a:p>
        </p:txBody>
      </p:sp>
      <p:sp>
        <p:nvSpPr>
          <p:cNvPr id="3" name="Titel 2">
            <a:extLst>
              <a:ext uri="{FF2B5EF4-FFF2-40B4-BE49-F238E27FC236}">
                <a16:creationId xmlns:a16="http://schemas.microsoft.com/office/drawing/2014/main" id="{9CA1275A-C036-0F42-71BF-3E9B446354BB}"/>
              </a:ext>
            </a:extLst>
          </p:cNvPr>
          <p:cNvSpPr>
            <a:spLocks noGrp="1"/>
          </p:cNvSpPr>
          <p:nvPr>
            <p:ph type="title"/>
          </p:nvPr>
        </p:nvSpPr>
        <p:spPr/>
        <p:txBody>
          <a:bodyPr/>
          <a:lstStyle/>
          <a:p>
            <a:r>
              <a:rPr lang="en-GB" dirty="0"/>
              <a:t>Till next session:</a:t>
            </a:r>
          </a:p>
        </p:txBody>
      </p:sp>
      <p:sp>
        <p:nvSpPr>
          <p:cNvPr id="4" name="Inhaltsplatzhalter 3">
            <a:extLst>
              <a:ext uri="{FF2B5EF4-FFF2-40B4-BE49-F238E27FC236}">
                <a16:creationId xmlns:a16="http://schemas.microsoft.com/office/drawing/2014/main" id="{14B83B49-1F69-90B2-908A-318899856ACF}"/>
              </a:ext>
            </a:extLst>
          </p:cNvPr>
          <p:cNvSpPr>
            <a:spLocks noGrp="1"/>
          </p:cNvSpPr>
          <p:nvPr>
            <p:ph idx="1"/>
          </p:nvPr>
        </p:nvSpPr>
        <p:spPr>
          <a:xfrm>
            <a:off x="695325" y="1556793"/>
            <a:ext cx="5400675" cy="4607472"/>
          </a:xfrm>
        </p:spPr>
        <p:txBody>
          <a:bodyPr/>
          <a:lstStyle/>
          <a:p>
            <a:r>
              <a:rPr lang="en-GB" b="1" dirty="0"/>
              <a:t>Chapters 3.1 &amp; 3.5 </a:t>
            </a:r>
            <a:r>
              <a:rPr lang="en-GB" dirty="0"/>
              <a:t>on critically reviewing the literature from </a:t>
            </a:r>
            <a:r>
              <a:rPr lang="en-GB" b="1" dirty="0"/>
              <a:t>Saunders et al. (2023)</a:t>
            </a:r>
          </a:p>
        </p:txBody>
      </p:sp>
      <p:sp>
        <p:nvSpPr>
          <p:cNvPr id="5" name="Datumsplatzhalter 4">
            <a:extLst>
              <a:ext uri="{FF2B5EF4-FFF2-40B4-BE49-F238E27FC236}">
                <a16:creationId xmlns:a16="http://schemas.microsoft.com/office/drawing/2014/main" id="{A44D1751-E744-5B7C-1E92-20340185956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7ABAFF8-5952-1899-18B0-34C5318C0120}"/>
              </a:ext>
            </a:extLst>
          </p:cNvPr>
          <p:cNvSpPr>
            <a:spLocks noGrp="1"/>
          </p:cNvSpPr>
          <p:nvPr>
            <p:ph type="ftr" sz="quarter" idx="11"/>
          </p:nvPr>
        </p:nvSpPr>
        <p:spPr/>
        <p:txBody>
          <a:bodyPr/>
          <a:lstStyle/>
          <a:p>
            <a:r>
              <a:rPr lang="en-GB" dirty="0"/>
              <a:t>KMH | IL Scientific Method</a:t>
            </a:r>
          </a:p>
        </p:txBody>
      </p:sp>
      <p:pic>
        <p:nvPicPr>
          <p:cNvPr id="8" name="Grafik 7">
            <a:extLst>
              <a:ext uri="{FF2B5EF4-FFF2-40B4-BE49-F238E27FC236}">
                <a16:creationId xmlns:a16="http://schemas.microsoft.com/office/drawing/2014/main" id="{23A163D7-F074-CED0-ABDA-C088E393EBCC}"/>
              </a:ext>
            </a:extLst>
          </p:cNvPr>
          <p:cNvPicPr>
            <a:picLocks noChangeAspect="1"/>
          </p:cNvPicPr>
          <p:nvPr/>
        </p:nvPicPr>
        <p:blipFill>
          <a:blip r:embed="rId2"/>
          <a:stretch>
            <a:fillRect/>
          </a:stretch>
        </p:blipFill>
        <p:spPr>
          <a:xfrm>
            <a:off x="6456040" y="704710"/>
            <a:ext cx="4007056" cy="544858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721776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Placeholder 41" descr="A large sign over a building&#10;&#10;Description automatically generated">
            <a:extLst>
              <a:ext uri="{FF2B5EF4-FFF2-40B4-BE49-F238E27FC236}">
                <a16:creationId xmlns:a16="http://schemas.microsoft.com/office/drawing/2014/main" id="{0B48F006-9058-F42A-24CC-504527C628E7}"/>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7722" b="7722"/>
          <a:stretch>
            <a:fillRect/>
          </a:stretch>
        </p:blipFill>
        <p:spPr/>
      </p:pic>
      <p:sp>
        <p:nvSpPr>
          <p:cNvPr id="7" name="Footer Placeholder 6">
            <a:extLst>
              <a:ext uri="{FF2B5EF4-FFF2-40B4-BE49-F238E27FC236}">
                <a16:creationId xmlns:a16="http://schemas.microsoft.com/office/drawing/2014/main" id="{B9D89ED8-1B2F-0288-6DBE-8662155665C4}"/>
              </a:ext>
            </a:extLst>
          </p:cNvPr>
          <p:cNvSpPr>
            <a:spLocks noGrp="1"/>
          </p:cNvSpPr>
          <p:nvPr>
            <p:ph type="ftr" sz="quarter" idx="16"/>
          </p:nvPr>
        </p:nvSpPr>
        <p:spPr/>
        <p:txBody>
          <a:bodyPr/>
          <a:lstStyle/>
          <a:p>
            <a:r>
              <a:rPr lang="en-GB" dirty="0"/>
              <a:t>KMH | IL Scientific Method</a:t>
            </a:r>
          </a:p>
        </p:txBody>
      </p:sp>
      <p:sp>
        <p:nvSpPr>
          <p:cNvPr id="2" name="Slide Number Placeholder 1">
            <a:extLst>
              <a:ext uri="{FF2B5EF4-FFF2-40B4-BE49-F238E27FC236}">
                <a16:creationId xmlns:a16="http://schemas.microsoft.com/office/drawing/2014/main" id="{4E54AB30-3259-5253-4230-6BE6446D5F7A}"/>
              </a:ext>
            </a:extLst>
          </p:cNvPr>
          <p:cNvSpPr>
            <a:spLocks noGrp="1"/>
          </p:cNvSpPr>
          <p:nvPr>
            <p:ph type="sldNum" sz="quarter" idx="17"/>
          </p:nvPr>
        </p:nvSpPr>
        <p:spPr/>
        <p:txBody>
          <a:bodyPr/>
          <a:lstStyle/>
          <a:p>
            <a:fld id="{D836C0FE-70CA-4950-82D6-CF602CC2B770}" type="slidenum">
              <a:rPr lang="en-GB" smtClean="0"/>
              <a:t>94</a:t>
            </a:fld>
            <a:endParaRPr lang="en-GB" dirty="0"/>
          </a:p>
        </p:txBody>
      </p:sp>
      <p:sp>
        <p:nvSpPr>
          <p:cNvPr id="24" name="Text Placeholder 23">
            <a:extLst>
              <a:ext uri="{FF2B5EF4-FFF2-40B4-BE49-F238E27FC236}">
                <a16:creationId xmlns:a16="http://schemas.microsoft.com/office/drawing/2014/main" id="{8400BCA3-1910-D3B9-EE31-7117C7C091B6}"/>
              </a:ext>
            </a:extLst>
          </p:cNvPr>
          <p:cNvSpPr>
            <a:spLocks noGrp="1"/>
          </p:cNvSpPr>
          <p:nvPr>
            <p:ph type="body" sz="quarter" idx="18"/>
          </p:nvPr>
        </p:nvSpPr>
        <p:spPr>
          <a:xfrm>
            <a:off x="6384000" y="549000"/>
            <a:ext cx="5400000" cy="646331"/>
          </a:xfrm>
        </p:spPr>
        <p:txBody>
          <a:bodyPr/>
          <a:lstStyle/>
          <a:p>
            <a:pPr algn="r"/>
            <a:r>
              <a:rPr lang="en-GB" dirty="0"/>
              <a:t>So long &amp; cheerio!</a:t>
            </a:r>
          </a:p>
        </p:txBody>
      </p:sp>
      <p:sp>
        <p:nvSpPr>
          <p:cNvPr id="3" name="Datumsplatzhalter 2">
            <a:extLst>
              <a:ext uri="{FF2B5EF4-FFF2-40B4-BE49-F238E27FC236}">
                <a16:creationId xmlns:a16="http://schemas.microsoft.com/office/drawing/2014/main" id="{22FC0C7C-75A1-88F8-AA2D-A7642B14040E}"/>
              </a:ext>
            </a:extLst>
          </p:cNvPr>
          <p:cNvSpPr>
            <a:spLocks noGrp="1"/>
          </p:cNvSpPr>
          <p:nvPr>
            <p:ph type="dt" sz="half" idx="15"/>
          </p:nvPr>
        </p:nvSpPr>
        <p:spPr/>
        <p:txBody>
          <a:bodyPr/>
          <a:lstStyle/>
          <a:p>
            <a:endParaRPr lang="en-GB" dirty="0"/>
          </a:p>
        </p:txBody>
      </p:sp>
    </p:spTree>
    <p:extLst>
      <p:ext uri="{BB962C8B-B14F-4D97-AF65-F5344CB8AC3E}">
        <p14:creationId xmlns:p14="http://schemas.microsoft.com/office/powerpoint/2010/main" val="1880256294"/>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4E7E9"/>
        </a:solidFill>
        <a:ln>
          <a:noFill/>
        </a:ln>
      </a:spPr>
      <a:bodyPr rtlCol="0" anchor="ctr"/>
      <a:lstStyle>
        <a:defPPr algn="ctr">
          <a:lnSpc>
            <a:spcPct val="120000"/>
          </a:lnSpc>
          <a:defRPr sz="160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57150" cap="flat" cmpd="sng" algn="ctr">
          <a:solidFill>
            <a:schemeClr val="accent2"/>
          </a:solidFill>
          <a:prstDash val="solid"/>
          <a:round/>
          <a:headEnd type="none" w="med" len="med"/>
          <a:tailEnd type="arrow" w="med" len="med"/>
        </a:ln>
      </a:spPr>
      <a:bodyPr/>
      <a:lstStyle/>
      <a:style>
        <a:lnRef idx="0">
          <a:scrgbClr r="0" g="0" b="0"/>
        </a:lnRef>
        <a:fillRef idx="0">
          <a:scrgbClr r="0" g="0" b="0"/>
        </a:fillRef>
        <a:effectRef idx="0">
          <a:scrgbClr r="0" g="0" b="0"/>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EN_v1.potx" id="{39AAC1CD-CC9E-43D2-BA7D-50B79275FDD7}" vid="{F4BF6623-F0EF-43D9-91AB-21B0A075E4BF}"/>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F54D1FB-4336-4540-B73B-216A5AA8A8B6}">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e2a1aa5-80d5-48a3-91f0-fb64e0be4770">
      <Terms xmlns="http://schemas.microsoft.com/office/infopath/2007/PartnerControls"/>
    </lcf76f155ced4ddcb4097134ff3c332f>
    <TaxCatchAll xmlns="983343c7-a106-418e-a2df-312e52841f7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5C4301-C29D-407B-9381-82889EE8729E}">
  <ds:schemaRefs>
    <ds:schemaRef ds:uri="http://www.w3.org/XML/1998/namespace"/>
    <ds:schemaRef ds:uri="http://purl.org/dc/dcmitype/"/>
    <ds:schemaRef ds:uri="983343c7-a106-418e-a2df-312e52841f70"/>
    <ds:schemaRef ds:uri="http://purl.org/dc/elements/1.1/"/>
    <ds:schemaRef ds:uri="http://schemas.microsoft.com/office/2006/documentManagement/types"/>
    <ds:schemaRef ds:uri="http://schemas.openxmlformats.org/package/2006/metadata/core-properties"/>
    <ds:schemaRef ds:uri="ee2a1aa5-80d5-48a3-91f0-fb64e0be4770"/>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3.xml><?xml version="1.0" encoding="utf-8"?>
<ds:datastoreItem xmlns:ds="http://schemas.openxmlformats.org/officeDocument/2006/customXml" ds:itemID="{480B6017-EC8E-4DD2-94EA-4F8D5FAB79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2a1aa5-80d5-48a3-91f0-fb64e0be4770"/>
    <ds:schemaRef ds:uri="983343c7-a106-418e-a2df-312e52841f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IMC_Master_kmh_EN_v1</Template>
  <TotalTime>0</TotalTime>
  <Words>4543</Words>
  <Application>Microsoft Office PowerPoint</Application>
  <PresentationFormat>Breitbild</PresentationFormat>
  <Paragraphs>758</Paragraphs>
  <Slides>94</Slides>
  <Notes>3</Notes>
  <HiddenSlides>1</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94</vt:i4>
      </vt:variant>
    </vt:vector>
  </HeadingPairs>
  <TitlesOfParts>
    <vt:vector size="104" baseType="lpstr">
      <vt:lpstr>Arial</vt:lpstr>
      <vt:lpstr>Bookman Old Style</vt:lpstr>
      <vt:lpstr>Calibri</vt:lpstr>
      <vt:lpstr>Cambria</vt:lpstr>
      <vt:lpstr>Courier New</vt:lpstr>
      <vt:lpstr>Droid Serif</vt:lpstr>
      <vt:lpstr>Segoe UI Variable Text</vt:lpstr>
      <vt:lpstr>Symbol</vt:lpstr>
      <vt:lpstr>Wingdings</vt:lpstr>
      <vt:lpstr>IMC University of Applied Sciences</vt:lpstr>
      <vt:lpstr>Acquire, manage &amp; reference knowledge</vt:lpstr>
      <vt:lpstr>Overview</vt:lpstr>
      <vt:lpstr>Look, Think, Test, Tell</vt:lpstr>
      <vt:lpstr>Let’s get started</vt:lpstr>
      <vt:lpstr>Another look at the research process</vt:lpstr>
      <vt:lpstr>Quality criteria in science</vt:lpstr>
      <vt:lpstr>Another look at the research process</vt:lpstr>
      <vt:lpstr>Step 1: Choos a topic</vt:lpstr>
      <vt:lpstr>Another look at the research process</vt:lpstr>
      <vt:lpstr>Step 2: Review the literature</vt:lpstr>
      <vt:lpstr>Start with why</vt:lpstr>
      <vt:lpstr>But where is “the” knowledge?</vt:lpstr>
      <vt:lpstr>Here:</vt:lpstr>
      <vt:lpstr>Quality criteria in science</vt:lpstr>
      <vt:lpstr>White vs. grey literature</vt:lpstr>
      <vt:lpstr>White vs. grey literature</vt:lpstr>
      <vt:lpstr>What literature is there?</vt:lpstr>
      <vt:lpstr>Peer review?</vt:lpstr>
      <vt:lpstr>The before &amp; after peer review</vt:lpstr>
      <vt:lpstr>Beware: Predatory journals</vt:lpstr>
      <vt:lpstr>Another layer of complexity: Open/Closed Access</vt:lpstr>
      <vt:lpstr>Open Access:  All about licences</vt:lpstr>
      <vt:lpstr>What literature is there?</vt:lpstr>
      <vt:lpstr>What is a “good” journal?</vt:lpstr>
      <vt:lpstr>Structure of a “good” journal article</vt:lpstr>
      <vt:lpstr>Most important: The abstract</vt:lpstr>
      <vt:lpstr>What literature is there?</vt:lpstr>
      <vt:lpstr>What literature is there?</vt:lpstr>
      <vt:lpstr>What literature is there?</vt:lpstr>
      <vt:lpstr>Here:</vt:lpstr>
      <vt:lpstr>How 2 find Literature  &amp; Data</vt:lpstr>
      <vt:lpstr>Well …</vt:lpstr>
      <vt:lpstr>Well …</vt:lpstr>
      <vt:lpstr>Well …</vt:lpstr>
      <vt:lpstr>Digression: Talking to computers</vt:lpstr>
      <vt:lpstr>Meta-portals of big publishers</vt:lpstr>
      <vt:lpstr>Do we have this journal?</vt:lpstr>
      <vt:lpstr>Digression: Closed &amp; open access?</vt:lpstr>
      <vt:lpstr>Commercial academic search services</vt:lpstr>
      <vt:lpstr>Academic repositories</vt:lpstr>
      <vt:lpstr>Do not rush into searching</vt:lpstr>
      <vt:lpstr>Not just literature …</vt:lpstr>
      <vt:lpstr>Finding data</vt:lpstr>
      <vt:lpstr>Finding data</vt:lpstr>
      <vt:lpstr>What to do  with it</vt:lpstr>
      <vt:lpstr>Well … read it!</vt:lpstr>
      <vt:lpstr>A straight process?</vt:lpstr>
      <vt:lpstr>A straight process?</vt:lpstr>
      <vt:lpstr>What does this mean for my 3,523 hits?</vt:lpstr>
      <vt:lpstr>A. Preselection of literature: Cross reading</vt:lpstr>
      <vt:lpstr>A. Preselection of literature: Cross reading</vt:lpstr>
      <vt:lpstr>A. Preselection of literature: Cross reading</vt:lpstr>
      <vt:lpstr>A. Preselection of literature: Cross reading</vt:lpstr>
      <vt:lpstr>What does this mean for my 3,523 hits?</vt:lpstr>
      <vt:lpstr>B. Focussed reading of preselected materials</vt:lpstr>
      <vt:lpstr>A recommendation: Zotero</vt:lpstr>
      <vt:lpstr>B. Focussed reading of preselected materials</vt:lpstr>
      <vt:lpstr>B. Focussed reading of preselected materials</vt:lpstr>
      <vt:lpstr>What does this mean for my 3,523 hits?</vt:lpstr>
      <vt:lpstr>C. Contextualise your materials</vt:lpstr>
      <vt:lpstr>D. Selective &amp; comparative reading</vt:lpstr>
      <vt:lpstr>@ Excerpts</vt:lpstr>
      <vt:lpstr>@ Mind Maps</vt:lpstr>
      <vt:lpstr>@ Mind Maps</vt:lpstr>
      <vt:lpstr>@ Mind Maps</vt:lpstr>
      <vt:lpstr>@ Concept Map</vt:lpstr>
      <vt:lpstr>@ Concept Map</vt:lpstr>
      <vt:lpstr>Some tools</vt:lpstr>
      <vt:lpstr>What does this mean for my 3,523 hits?</vt:lpstr>
      <vt:lpstr>Boarding complete?</vt:lpstr>
      <vt:lpstr>How to  refer to it</vt:lpstr>
      <vt:lpstr>Cite it, baby!</vt:lpstr>
      <vt:lpstr>@ external: Referencing &amp; Hip-Hop</vt:lpstr>
      <vt:lpstr>Cause we got style!</vt:lpstr>
      <vt:lpstr>Our standard: APA Style</vt:lpstr>
      <vt:lpstr>APA Style: References</vt:lpstr>
      <vt:lpstr>APA Style: References</vt:lpstr>
      <vt:lpstr>APA Style Reference Examples: Articles</vt:lpstr>
      <vt:lpstr>APA Style Reference Examples: Books &amp; Book chapters</vt:lpstr>
      <vt:lpstr>APA Style Reference Examples: Reports &amp; grey literature</vt:lpstr>
      <vt:lpstr>APA Style Reference Examples: Other materials</vt:lpstr>
      <vt:lpstr>How to sort a APA Style reference list</vt:lpstr>
      <vt:lpstr>How to format a APA Style reference list</vt:lpstr>
      <vt:lpstr>An APA Style formatted bibliography</vt:lpstr>
      <vt:lpstr>Assignment 1: Search, Read &amp; Structure</vt:lpstr>
      <vt:lpstr>Your first assignment: A literature review</vt:lpstr>
      <vt:lpstr>Your first assignment: A literature review</vt:lpstr>
      <vt:lpstr>1. Assignment: Cover page</vt:lpstr>
      <vt:lpstr>1. Assignment: Written report</vt:lpstr>
      <vt:lpstr>Your first assignment: A literature review</vt:lpstr>
      <vt:lpstr>Wrap it up</vt:lpstr>
      <vt:lpstr>Wrap it up</vt:lpstr>
      <vt:lpstr>Till next session: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or: Why Science rulez  (sometimes)</dc:title>
  <dc:creator>Karl Michael Höferl</dc:creator>
  <cp:lastModifiedBy>Karl Michael Höferl</cp:lastModifiedBy>
  <cp:revision>3</cp:revision>
  <dcterms:created xsi:type="dcterms:W3CDTF">2024-10-02T13:57:04Z</dcterms:created>
  <dcterms:modified xsi:type="dcterms:W3CDTF">2025-10-10T14:20:56Z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